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7.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notesSlides/notesSlide6.xml" ContentType="application/vnd.openxmlformats-officedocument.presentationml.notesSlide+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notesSlides/notesSlide9.xml" ContentType="application/vnd.openxmlformats-officedocument.presentationml.notesSlide+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848" r:id="rId4"/>
    <p:sldMasterId id="2147483882" r:id="rId5"/>
    <p:sldMasterId id="2147483979" r:id="rId6"/>
    <p:sldMasterId id="2147484013" r:id="rId7"/>
    <p:sldMasterId id="2147484090" r:id="rId8"/>
    <p:sldMasterId id="2147484161" r:id="rId9"/>
    <p:sldMasterId id="2147484237" r:id="rId10"/>
  </p:sldMasterIdLst>
  <p:notesMasterIdLst>
    <p:notesMasterId r:id="rId59"/>
  </p:notesMasterIdLst>
  <p:handoutMasterIdLst>
    <p:handoutMasterId r:id="rId60"/>
  </p:handoutMasterIdLst>
  <p:sldIdLst>
    <p:sldId id="1212" r:id="rId11"/>
    <p:sldId id="2147480555" r:id="rId12"/>
    <p:sldId id="2147480550" r:id="rId13"/>
    <p:sldId id="2147480595" r:id="rId14"/>
    <p:sldId id="2147480596" r:id="rId15"/>
    <p:sldId id="2147480597" r:id="rId16"/>
    <p:sldId id="2147480604" r:id="rId17"/>
    <p:sldId id="2147480598" r:id="rId18"/>
    <p:sldId id="2147480599" r:id="rId19"/>
    <p:sldId id="2147480605" r:id="rId20"/>
    <p:sldId id="2147480606" r:id="rId21"/>
    <p:sldId id="2147480600" r:id="rId22"/>
    <p:sldId id="2147480601" r:id="rId23"/>
    <p:sldId id="2147480602" r:id="rId24"/>
    <p:sldId id="2147480612" r:id="rId25"/>
    <p:sldId id="2147480607" r:id="rId26"/>
    <p:sldId id="2147480608" r:id="rId27"/>
    <p:sldId id="2147480610" r:id="rId28"/>
    <p:sldId id="2147480611" r:id="rId29"/>
    <p:sldId id="2147480603" r:id="rId30"/>
    <p:sldId id="2147480617" r:id="rId31"/>
    <p:sldId id="2147480613" r:id="rId32"/>
    <p:sldId id="2147480614" r:id="rId33"/>
    <p:sldId id="2147480616" r:id="rId34"/>
    <p:sldId id="2147480615" r:id="rId35"/>
    <p:sldId id="2147480618" r:id="rId36"/>
    <p:sldId id="2147480619" r:id="rId37"/>
    <p:sldId id="2147480621" r:id="rId38"/>
    <p:sldId id="2147480622" r:id="rId39"/>
    <p:sldId id="2147480623" r:id="rId40"/>
    <p:sldId id="2147480625" r:id="rId41"/>
    <p:sldId id="2147480624" r:id="rId42"/>
    <p:sldId id="2147480620" r:id="rId43"/>
    <p:sldId id="2147480626" r:id="rId44"/>
    <p:sldId id="2147480627" r:id="rId45"/>
    <p:sldId id="2147480628" r:id="rId46"/>
    <p:sldId id="2147480631" r:id="rId47"/>
    <p:sldId id="2147480632" r:id="rId48"/>
    <p:sldId id="2147480629" r:id="rId49"/>
    <p:sldId id="2147480630" r:id="rId50"/>
    <p:sldId id="2147480576" r:id="rId51"/>
    <p:sldId id="2147480633" r:id="rId52"/>
    <p:sldId id="2147480634" r:id="rId53"/>
    <p:sldId id="2147480635" r:id="rId54"/>
    <p:sldId id="2147480636" r:id="rId55"/>
    <p:sldId id="2147480637" r:id="rId56"/>
    <p:sldId id="2147480569" r:id="rId57"/>
    <p:sldId id="2147480568" r:id="rId58"/>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82D45B-8125-BB39-0775-FBF6A9680D8A}" name="Royer, Anthony (DI SW PLM STS SDDEV MECH PHY FEA FW)" initials="AR" userId="S::anthony.royer@siemens.com::357dd0c7-212f-4536-889f-e1c8b97c48c9" providerId="AD"/>
  <p188:author id="{ED0BA35E-EB38-51CA-5B08-558C6B9B6941}" name="Kinne, Dan (DI SW PLM STS SDPRM MECH DISC)" initials="KD" userId="S::dan.kinne@siemens.com::56b05da5-93d6-42de-bcf4-cfdfc526252d" providerId="AD"/>
  <p188:author id="{50B60482-263A-3DE7-DA5D-69EA1D993F21}" name="Erbig, Lars (DI SW PLM STS SDDEV OPS TA TA2)" initials="EL(SPSSOTT" userId="S::lars.erbig@siemens.com::2ccd940e-d3de-4629-8a07-495c0928668c" providerId="AD"/>
  <p188:author id="{8DB21384-D6A5-20A8-0952-EDDEF908F0CA}" name="Forghani, Behzad (DI SW PLM STS SDDEV MECH PHY EMAG)" initials="FE" userId="S::behzad.forghani@siemens.com::3918dd08-f029-4a44-8986-6b1ed95b52c1" providerId="AD"/>
  <p188:author id="{481198C7-1EA5-5A5E-C503-4F79D614B552}" name="Matas, Edgar (DI SW PLM STS SDPRM MECH DISC EMAG)" initials="ME(SPSSMDE" userId="S::edgar.matas@siemens.com::481321d9-0681-4ad5-89a1-7b7c6a8026e3" providerId="AD"/>
  <p188:author id="{946541D2-18D2-2EF2-138B-C7F0726899C6}" name="Beriot, Hadrien (DI SW PLM STS SDDEV MECH PHY ACOU)" initials="BH(SPSSMPA" userId="S::hadrien.beriot@siemens.com::6f98c165-bd04-4906-bc5b-3370f925981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8"/>
    <a:srgbClr val="B596D1"/>
    <a:srgbClr val="5E9CC8"/>
    <a:srgbClr val="FF861D"/>
    <a:srgbClr val="5AB35A"/>
    <a:srgbClr val="DD4D4E"/>
    <a:srgbClr val="3A6987"/>
    <a:srgbClr val="B8C9D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34" autoAdjust="0"/>
  </p:normalViewPr>
  <p:slideViewPr>
    <p:cSldViewPr snapToGrid="0">
      <p:cViewPr varScale="1">
        <p:scale>
          <a:sx n="88" d="100"/>
          <a:sy n="88" d="100"/>
        </p:scale>
        <p:origin x="917" y="45"/>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viewProps" Target="viewProps.xml"/><Relationship Id="rId7" Type="http://schemas.openxmlformats.org/officeDocument/2006/relationships/slideMaster" Target="slideMasters/slideMaster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microsoft.com/office/2018/10/relationships/authors" Target="authors.xml"/><Relationship Id="rId5"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commentAuthors" Target="commentAuthors.xml"/><Relationship Id="rId10" Type="http://schemas.openxmlformats.org/officeDocument/2006/relationships/slideMaster" Target="slideMasters/slideMaster8.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heme" Target="theme/theme1.xml"/><Relationship Id="rId8" Type="http://schemas.openxmlformats.org/officeDocument/2006/relationships/slideMaster" Target="slideMasters/slideMaster6.xml"/><Relationship Id="rId51" Type="http://schemas.openxmlformats.org/officeDocument/2006/relationships/slide" Target="slides/slide41.xml"/><Relationship Id="rId3"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11/14/2024</a:t>
            </a:fld>
            <a:endParaRPr lang="en-US" sz="105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a:solidFill>
                  <a:schemeClr val="accent2"/>
                </a:solidFill>
                <a:latin typeface="+mn-lt"/>
              </a:rPr>
              <a:t>Hand out</a:t>
            </a:r>
            <a:r>
              <a:rPr lang="en-US" sz="1050">
                <a:solidFill>
                  <a:schemeClr val="accent2"/>
                </a:solidFill>
                <a:latin typeface="+mn-lt"/>
              </a:rPr>
              <a:t> </a:t>
            </a:r>
            <a:fld id="{C92BABF8-1341-4DCB-864A-D83C08BEEAE4}" type="slidenum">
              <a:rPr lang="en-US" sz="1050" smtClean="0">
                <a:solidFill>
                  <a:schemeClr val="tx2"/>
                </a:solidFill>
                <a:latin typeface="+mn-lt"/>
              </a:rPr>
              <a:t>‹#›</a:t>
            </a:fld>
            <a:endParaRPr lang="en-US" sz="105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39.192"/>
    </inkml:context>
    <inkml:brush xml:id="br0">
      <inkml:brushProperty name="width" value="0.1" units="cm"/>
      <inkml:brushProperty name="height" value="0.1" units="cm"/>
      <inkml:brushProperty name="color" value="#E71224"/>
    </inkml:brush>
  </inkml:definitions>
  <inkml:trace contextRef="#ctx0" brushRef="#br0">1634 2 6873,'0'0'11187,"-30"0"-7497,12-1-3516,1 1-1,-1 1 1,0 1 0,0 0 0,1 1-1,-19 7 1,-54 9 12,-20 16 223,-28 12-56,100-36-306,1 1 1,0 2 0,-51 28 0,49-21 29,27-15-73,1 1 0,-1-1 0,-17 16 1,-33 24 49,37-29-43,-37 34 1,-48 57-13,6 5-1,4 4 1,-117 180 0,128-159-9,86-132 10,0-1-1,0 1 0,1 0 1,0 0-1,-2 11 1,-11 24-25,1 11-363,9-36-2296,4-43-2023,1 4 448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23.152"/>
    </inkml:context>
    <inkml:brush xml:id="br0">
      <inkml:brushProperty name="width" value="0.1" units="cm"/>
      <inkml:brushProperty name="height" value="0.1" units="cm"/>
      <inkml:brushProperty name="color" value="#E71224"/>
    </inkml:brush>
  </inkml:definitions>
  <inkml:trace contextRef="#ctx0" brushRef="#br0">251 1 4601,'0'0'4374,"-1"27"-3640,-8 187 1329,10-147-620,0 26-86,-4 0 0,-16 99 0,-1-6-763,7-35-420,8-69-101,-15 236 29,10-22-58,0-54 20,-54 448 328,52-592-171,4-42-72,0 68 0,8 568 2781,-10-500-2412,10-79-457,-4-97-611,-5-20-1075,-8-26-4690,7 1-4175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11.907"/>
    </inkml:context>
    <inkml:brush xml:id="br0">
      <inkml:brushProperty name="width" value="0.1" units="cm"/>
      <inkml:brushProperty name="height" value="0.1" units="cm"/>
      <inkml:brushProperty name="color" value="#FFFFFF"/>
    </inkml:brush>
  </inkml:definitions>
  <inkml:trace contextRef="#ctx0" brushRef="#br0">0 1 3273,'0'0'5209,"7"13"-5203,20 39-12,-27-51-67,0-1 0,1 1 1,-1 0-1,0 0 0,1-1 0,-1 1 1,0 0-1,1 0 0,-1-1 0,1 1 1,-1-1-1,1 1 0,0 0 1,-1-1-1,1 1 0,0-1 0,-1 1 1,1-1-1,0 0 0,-1 1 0,1-1 1,0 0-1,0 1 0,0-1 1,-1 0-1,1 0 0,0 0 0,0 0 1,0 0-1,0 0 0,-1 0 0,1 0 1,0 0-1,0 0 0,0 0 0,-1 0 1,1 0-1,0-1 0,0 1 1,0 0-1,-1-1 0,1 1 0,0-1 1,-1 1-1,1-1 0,0 1 0,-1-1 1,1 1-1,-1-1 0,1 1 0,0-1 1,-1 0-1,1 0 0,11-39 4734,-12 65-2167,0 34-1484,-1 75 1410,22 176-1,-3-143-1508,15 82-331,5-32-510,15 317 0,-4-19-26,-18-238-1,-31-272-41,1 8 2,1 1 0,0-1 0,0 0 1,8 20-1,-9-26-44,-1-6-295,0-31-6993,0 6-355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15.533"/>
    </inkml:context>
    <inkml:brush xml:id="br0">
      <inkml:brushProperty name="width" value="0.1" units="cm"/>
      <inkml:brushProperty name="height" value="0.1" units="cm"/>
      <inkml:brushProperty name="color" value="#FFFFFF"/>
    </inkml:brush>
  </inkml:definitions>
  <inkml:trace contextRef="#ctx0" brushRef="#br0">0 1 5025,'0'0'11855,"20"13"-10722,32 21 678,57 51 0,51 53 1113,-135-118-2813,1-1 0,31 17 0,14 10 5,95 59 136,-121-79-232,-22-12 197,37 29 1,-12-1 46,45 52 0,15 15 301,113 72-79,-195-163-472,0-1-1,2-1 1,0-1 0,0-2-1,1-1 1,36 10 0,13 13 239,-35-14-97,-25-12-74,0 2 0,28 20-1,-34-21 67,2-1 1,-1 0-1,1-1 0,1 0 0,25 9 0,-5-6 18,0 2 0,0 2 0,52 30 0,16 8 22,-67-37-115,64 41 1,-80-43-10,80 63 184,-19 8-121,-31-30-117,210 196 30,-232-227-38,6 12-9,16 15 5,-11-13 2,-27-29 3,-10-8-2,-1-1 0,0 1 0,0 0-1,1 0 1,-1 0 0,0-1 0,0 1 0,0 0-1,0 1 1,0-1 0,0 0 0,0 0 0,0 0-1,1 3 1,20 8-15,-17-7 14,0-1 0,0 0 0,1 0 0,0 0 0,9 5 0,21 14 0,-7-5 1,-28-17 539,2 1-678,-1-1 111,0 1 1,1 0 0,-1 0-1,0 0 1,0 0 0,0 0-1,-1 0 1,4 4 0,23 24 36,-10-20-5,-12-7-3,1 1 0,-1 0 1,1 0-1,-1 1 0,0-1 1,0 1-1,9 11 1,5 4-5,0-2 0,1-1 1,40 25-1,9 0 9,65 54 6,1 0 30,24 1-67,-153-92 24,1 1 1,-2 0 0,1 0 0,7 10 0,13 11 4,-14-12 1,-11-12-6,0 0 0,0-1 0,0 1 0,0-1 0,0 0-1,1 0 1,-1 0 0,1 0 0,4 3 0,-6-4-6,30 16-2,-6-4-22,-20-12 29,6 6 135,-64-27-9751,14 2-2498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17.166"/>
    </inkml:context>
    <inkml:brush xml:id="br0">
      <inkml:brushProperty name="width" value="0.1" units="cm"/>
      <inkml:brushProperty name="height" value="0.1" units="cm"/>
      <inkml:brushProperty name="color" value="#FFFFFF"/>
    </inkml:brush>
  </inkml:definitions>
  <inkml:trace contextRef="#ctx0" brushRef="#br0">263 3010 4521,'0'0'4573,"-2"5"-4553,0 0-14,1-3 2,0 0-1,0 1 1,0-1-1,0 0 1,1 0-1,-1 0 1,1 0-1,0 1 1,0-1-1,0 0 0,0 6 1021,-2-45 647,-2 19-1248,1 1 1,0-1-1,1 0 0,1 1 0,2-29 0,-1 21 15,0 0 0,-4-25 0,0 15 36,2-1-1,4-59 1,0 19-332,-2 21-10,1-2 285,-10-95 1,-3-11 95,4 20-362,4 86-112,5-91 0,-2-38-5,-5-8-23,7 133-7,-3 0-1,-19-115 0,-8-1-124,29 177 117,-10-105-132,0 39 88,4 39 38,0 0 1,2 0-1,-1-52 0,5-214-851,-10 232 425,9 52 431,-1 0 0,0-1 0,0 1-1,0 0 1,-9-17 0,-1-10-28,-25-43-79,33 70 64,-4-17-2181,8 26 2166,0 0-1,0 0 0,0-1 1,-1 1-1,1 0 0,0 0 1,0 0-1,-1 0 0,1 0 0,0 0 1,0 0-1,-1 0 0,1 0 1,0 0-1,0 0 0,0 0 1,-1 0-1,1 0 0,0 0 1,0 0-1,-1 0 0,1 0 1,0 0-1,0 0 0,0 0 1,-1 1-1,1-1 0,0 0 1,0 0-1,0 0 0,-1 0 1,1 0-1,0 1 0,0-1 1,0 0-1,0 0 0,-1 0 1,1 1-1,0-1 0,0 0 0,0 0 1,0 0-1,0 1 0,0-1 1,0 0-1,0 0 0,0 1 1,-3 7-2851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18.375"/>
    </inkml:context>
    <inkml:brush xml:id="br0">
      <inkml:brushProperty name="width" value="0.1" units="cm"/>
      <inkml:brushProperty name="height" value="0.1" units="cm"/>
      <inkml:brushProperty name="color" value="#FFFFFF"/>
    </inkml:brush>
  </inkml:definitions>
  <inkml:trace contextRef="#ctx0" brushRef="#br0">3690 0 5097,'0'0'8446,"-17"14"-7882,-7 5-360,2-1 264,-33 32-1,28-26 210,-1-2 1,-1-1-1,-1-2 0,-46 24 1,3-2-574,-3 0-82,55-31 5,-1 1 0,2 0 0,-1 2 0,2 0 0,0 1 0,0 1 0,2 1 0,-19 21-1,13-9 16,-1-1-1,0-1 0,-39 31 0,-94 62 232,105-81-181,-329 261 252,123-92-223,-44 39-71,286-232-42,-15 13 67,1 2 1,2 0-1,-29 38 0,40-46-9,-1 0 0,-34 28 0,19-18 23,-328 293 137,298-269-207,-3-4-1,-2-3 1,-1-2-1,-3-4 1,-108 47-1,-236 142-16,359-197-1,49-28-3,-1 0 1,1 1 0,1 0-1,-1 0 1,-8 12 0,-6 6-2,19-22 2,1 0 0,0 0 0,0 0-1,0 0 1,0 0 0,0 1 0,1-1 0,-2 6 0,2-7 7,1 0-1,-1 1 1,0-1 0,0 0 0,0 0 0,0 0 0,0 0 0,-1 0 0,1 0 0,-1 0 0,1 0 0,-1 0 0,0-1 0,-3 3 0,4-3 173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2.237"/>
    </inkml:context>
    <inkml:brush xml:id="br0">
      <inkml:brushProperty name="width" value="0.1" units="cm"/>
      <inkml:brushProperty name="height" value="0.1" units="cm"/>
      <inkml:brushProperty name="color" value="#FFFFFF"/>
    </inkml:brush>
  </inkml:definitions>
  <inkml:trace contextRef="#ctx0" brushRef="#br0">0 0 5641,'0'0'3756,"0"27"-2281,0 170 658,19 151 2558,-18-309-4073,-1-33-472,-1 1 0,1 0 0,1-1 0,-1 1 0,1-1 0,0 1 0,0-1 0,1 1 0,0-1 0,0 0 0,1 0 0,4 8 0,-3-13-129,0 0 0,0 0-1,0-1 1,0 1 0,0-1-1,0 0 1,1 0 0,-1-1-1,0 1 1,0-1 0,4-1-1,12-4-794,-1-1 0,25-12 0,2-1-2114,-16 8-3124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2.614"/>
    </inkml:context>
    <inkml:brush xml:id="br0">
      <inkml:brushProperty name="width" value="0.1" units="cm"/>
      <inkml:brushProperty name="height" value="0.1" units="cm"/>
      <inkml:brushProperty name="color" value="#FFFFFF"/>
    </inkml:brush>
  </inkml:definitions>
  <inkml:trace contextRef="#ctx0" brushRef="#br0">10 145 5433,'0'0'13044,"5"25"-12536,18 76-170,-22-100-325,-1 1-1,1-1 1,-1 0 0,1 1 0,-1-1-1,1 0 1,0 1 0,0-1 0,-1 0-1,1 0 1,0 1 0,0-1 0,0 0-1,0 0 1,1 0 0,-1 0 0,0 0-1,0-1 1,1 1 0,-1 0 0,0-1-1,1 1 1,-1 0 0,1-1 0,-1 0-1,0 1 1,1-1 0,-1 0 0,1 0 0,-1 0-1,1 0 1,1 0 0,30-11 331,-26 5-295,-1 1-1,1-1 0,-1 0 1,0 0-1,0-1 0,-1 0 1,0 0-1,0 0 0,0 0 1,4-11-1,-3 3-11,1 1-1,-2-1 1,0 1 0,5-29-1,-9 40 1,0-1 1,-1 1-1,1-1 1,-1 1-1,0-1 0,0 1 1,0-1-1,0 0 0,-1 1 1,0-1-1,1 1 0,-1 0 1,0-1-1,-1 1 0,1 0 1,-1-1-1,1 1 0,-1 0 1,0 0-1,0 0 0,0 0 1,0 1-1,-1-1 0,-4-3 1,2 3 48,0 0 0,0 1 0,-1 0-1,0 0 1,1 0 0,-1 1 0,0-1 0,0 1 0,0 1 0,0-1 0,0 1 0,0 0 0,-10 2 0,12-2-91,0 1 0,1-1 0,-1 1 0,0 0 0,0 0 0,1 0 0,-1 1 0,1-1 0,-1 1 0,1 0 0,0 0 0,0 0 0,0 1 0,0-1 0,0 1 0,0-1 0,0 1 0,1 0 0,0 0 0,-1 0 0,1 0 0,0 1 0,0-1 0,1 1 0,-1-1 0,1 1 0,-2 4 0,0 8-934,0 0 0,0 0 0,2 1 0,0 30 0,1-42 412,0 38-6353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3.698"/>
    </inkml:context>
    <inkml:brush xml:id="br0">
      <inkml:brushProperty name="width" value="0.1" units="cm"/>
      <inkml:brushProperty name="height" value="0.1" units="cm"/>
      <inkml:brushProperty name="color" value="#FFFFFF"/>
    </inkml:brush>
  </inkml:definitions>
  <inkml:trace contextRef="#ctx0" brushRef="#br0">1 0 7738,'0'0'12204,"0"6"-11628,0 457 3255,0-460-3834,0 1 0,0-1 0,0 1 0,1-1 0,0 1 0,0-1 0,0 0 0,0 1 0,0-1 0,1 0 0,-1 0 0,1 1 0,0-1 0,0-1 0,0 1 0,0 0 0,0 0 0,1-1 0,-1 1 0,1-1 0,0 0 0,0 0 0,0 0 0,0 0 0,0 0 0,0-1 0,0 1 0,1-1 0,-1 0 0,7 1 0,8 2-84,1-1 0,0-1 0,0-1-1,30-2 1,-21 1-109,24-7-4167,-34 3-487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4.074"/>
    </inkml:context>
    <inkml:brush xml:id="br0">
      <inkml:brushProperty name="width" value="0.1" units="cm"/>
      <inkml:brushProperty name="height" value="0.1" units="cm"/>
      <inkml:brushProperty name="color" value="#FFFFFF"/>
    </inkml:brush>
  </inkml:definitions>
  <inkml:trace contextRef="#ctx0" brushRef="#br0">0 1 10538,'0'0'13427,"10"168"-13243,0-120-80,-10 0-56,0 0-48,0 1-248,0 11-1104,0-18-3409,0-6-8138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5.486"/>
    </inkml:context>
    <inkml:brush xml:id="br0">
      <inkml:brushProperty name="width" value="0.1" units="cm"/>
      <inkml:brushProperty name="height" value="0.1" units="cm"/>
      <inkml:brushProperty name="color" value="#FFFFFF"/>
    </inkml:brush>
  </inkml:definitions>
  <inkml:trace contextRef="#ctx0" brushRef="#br0">1 0 1672,'0'0'0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5.957"/>
    </inkml:context>
    <inkml:brush xml:id="br0">
      <inkml:brushProperty name="width" value="0.1" units="cm"/>
      <inkml:brushProperty name="height" value="0.1" units="cm"/>
      <inkml:brushProperty name="color" value="#FFFFFF"/>
    </inkml:brush>
  </inkml:definitions>
  <inkml:trace contextRef="#ctx0" brushRef="#br0">57 723 9858,'0'0'5145,"-6"-4"-6040,-28-16-2411,25 24 158,1-1 5275,19-21-668,214-298 362,-132 162-1602,25-35-1338,-97 161-1112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0.152"/>
    </inkml:context>
    <inkml:brush xml:id="br0">
      <inkml:brushProperty name="width" value="0.1" units="cm"/>
      <inkml:brushProperty name="height" value="0.1" units="cm"/>
      <inkml:brushProperty name="color" value="#FFFFFF"/>
    </inkml:brush>
  </inkml:definitions>
  <inkml:trace contextRef="#ctx0" brushRef="#br0">0 144 5025,'0'0'3557,"3"32"-2062,16 191 775,4-74-674,-14-103-244,-2 0 1,2 58-1,-9-104-1329,0-1 0,1 1 0,-1 0 0,0 0 0,0 0-1,0 0 1,0 0 0,1-1 0,-1 1 0,0 0 0,0 0 0,0 0 0,1 0 0,-1 0 0,0 0 0,0 0 0,1 0 0,-1 0 0,0 0 0,0 0 0,0 0 0,1 0-1,-1 0 1,0 0 0,0 0 0,0 0 0,1 0 0,-1 0 0,0 0 0,0 0 0,1 0 0,-1 0 0,0 0 0,0 1 0,0-1 0,0 0 0,1 0 0,-1 0-1,0 0 1,0 0 0,0 1 0,0-1 0,0 0 0,1 0 0,-1 0 0,0 1 0,0-1 0,0 0 0,0 0 0,0 0 0,0 1 0,0-1 0,0 0 0,0 0-1,0 0 1,0 1 0,0-1 0,0 0 0,0 0 0,0 1 0,0-1 0,11-17 409,7-39 314,13-74 0,11-34-262,-38 150-434,4-12 93,2 1 1,18-36-1,-18 48 77,-10 13-214,0 0-1,0 0 0,1 0 1,-1 0-1,0 0 0,0 0 1,1 0-1,-1-1 0,0 1 1,1 0-1,-1 0 1,0 0-1,0 0 0,1 0 1,-1 0-1,0 0 0,1 0 1,-1 0-1,0 0 0,0 1 1,1-1-1,-1 0 1,0 0-1,1 0 0,-1 0 1,0 0-1,0 0 0,0 1 1,1-1-1,-1 0 1,0 0-1,0 0 0,1 1 1,-1-1-1,0 0 0,0 0 1,0 1-1,0-1 0,1 1 1,5 11 91,0 2 0,-1-1 0,-1 1 0,6 24 1,-3-8-35,7 25 23,-10-35-71,0 0 0,2 0 0,0-1 0,2 1 1,0-1-1,0-1 0,2 1 0,16 21 0,-25-38-18,-1-1-1,1 0 1,0 0 0,0 1 0,0-1 0,1 0 0,-1 0 0,0 0 0,0 0 0,0-1 0,1 1-1,-1 0 1,1 0 0,-1-1 0,0 1 0,1-1 0,-1 1 0,1-1 0,-1 0 0,1 1 0,1-1-1,-2-1 3,1 1-1,-1-1 1,0 1-1,1-1 0,-1 1 1,0-1-1,0 0 1,0 0-1,0 0 0,1 0 1,-1 1-1,0-2 1,-1 1-1,1 0 0,0 0 1,0 0-1,0 0 1,0-2-1,5-9 21,-2 0 1,0 0-1,0 0 1,2-15-1,-3 17 25,30-141 152,14-161-1,-46 247-124,0 65-87,-1-1 0,0 1 1,0 0-1,0 0 0,0 0 1,0 0-1,0-1 0,1 1 0,-1 0 1,0 0-1,0 0 0,0 0 1,1-1-1,-1 1 0,0 0 0,0 0 1,0 0-1,1 0 0,-1 0 1,0 0-1,0 0 0,1 0 0,-1 0 1,0 0-1,0 0 0,0 0 1,1 0-1,-1 0 0,0 0 0,0 0 1,1 0-1,-1 0 0,0 0 1,0 0-1,1 0 0,-1 0 0,0 0 1,0 0-1,0 1 0,1-1 1,-1 0-1,0 0 0,0 0 0,0 0 1,0 0-1,1 1 0,-1-1 1,0 0-1,0 0 0,0 0 0,0 1 1,0-1-1,0 0 0,0 0 1,1 1-1,-1-1 0,0 0 0,0 0 1,0 0-1,0 1 0,0-1 1,0 0-1,0 0 0,0 1 0,0-1 1,0 0-1,0 0 0,-1 1 1,23 92-6638,-3-44-1796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6.349"/>
    </inkml:context>
    <inkml:brush xml:id="br0">
      <inkml:brushProperty name="width" value="0.1" units="cm"/>
      <inkml:brushProperty name="height" value="0.1" units="cm"/>
      <inkml:brushProperty name="color" value="#FFFFFF"/>
    </inkml:brush>
  </inkml:definitions>
  <inkml:trace contextRef="#ctx0" brushRef="#br0">0 1017 7538,'0'0'5217,"101"-180"-4537,-41 83-296,10-5-32,0-6-112,0 0-48,0-1-88,-9 19-104,-1 6 96,-20 24-96,0 12-352,-10 24-688,-10 18-825,-10 6-1271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6.710"/>
    </inkml:context>
    <inkml:brush xml:id="br0">
      <inkml:brushProperty name="width" value="0.1" units="cm"/>
      <inkml:brushProperty name="height" value="0.1" units="cm"/>
      <inkml:brushProperty name="color" value="#FFFFFF"/>
    </inkml:brush>
  </inkml:definitions>
  <inkml:trace contextRef="#ctx0" brushRef="#br0">1 1131 9538,'0'0'4201,"100"-205"-3273,-40 109-96,11-12-72,-1-12-263,0-1-217,10 7-160,-10 12-56,-10 12-56,1 17-8,-21 19-176,0 24-937,-10 12-1103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7.107"/>
    </inkml:context>
    <inkml:brush xml:id="br0">
      <inkml:brushProperty name="width" value="0.1" units="cm"/>
      <inkml:brushProperty name="height" value="0.1" units="cm"/>
      <inkml:brushProperty name="color" value="#FFFFFF"/>
    </inkml:brush>
  </inkml:definitions>
  <inkml:trace contextRef="#ctx0" brushRef="#br0">1 1089 9634,'0'0'3993,"130"-211"-3193,-50 97-264,0-24-312,21 5-48,-21 1 184,0 18 16,-10 17-200,-10 19-176,-19 36-104,-1 12-1320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7.437"/>
    </inkml:context>
    <inkml:brush xml:id="br0">
      <inkml:brushProperty name="width" value="0.1" units="cm"/>
      <inkml:brushProperty name="height" value="0.1" units="cm"/>
      <inkml:brushProperty name="color" value="#FFFFFF"/>
    </inkml:brush>
  </inkml:definitions>
  <inkml:trace contextRef="#ctx0" brushRef="#br0">1 1306 3289,'0'0'9066,"40"-156"-7562,10 59-384,20-11-360,10-12-160,10-7 57,1 1-89,-1 12-344,-10 0-128,0 11-96,1 19-112,-11 6-1160,-10 30-1129,-30 18-3664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7.767"/>
    </inkml:context>
    <inkml:brush xml:id="br0">
      <inkml:brushProperty name="width" value="0.1" units="cm"/>
      <inkml:brushProperty name="height" value="0.1" units="cm"/>
      <inkml:brushProperty name="color" value="#FFFFFF"/>
    </inkml:brush>
  </inkml:definitions>
  <inkml:trace contextRef="#ctx0" brushRef="#br0">0 747 5825,'0'0'12875,"101"-217"-11795,-61 139-264,10 0-207,10-7-265,0 13-152,0 6-120,-10 12-72,1 6-296,-1 18-657,-10 18-1079,-20 6-2305,0 6-2784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28.143"/>
    </inkml:context>
    <inkml:brush xml:id="br0">
      <inkml:brushProperty name="width" value="0.1" units="cm"/>
      <inkml:brushProperty name="height" value="0.1" units="cm"/>
      <inkml:brushProperty name="color" value="#FFFFFF"/>
    </inkml:brush>
  </inkml:definitions>
  <inkml:trace contextRef="#ctx0" brushRef="#br0">1 410 10866,'0'0'5497,"100"-181"-5304,-50 127-9,-20 0-56,10 12-64,-10 12-64,1 0-336,-11 18-1681,0 6-4240</inkml:trace>
  <inkml:trace contextRef="#ctx0" brushRef="#br0" timeOffset="1">342 386 11602,'0'0'3953,"110"-187"-3953,-90 157-856,-10 6-5361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1.047"/>
    </inkml:context>
    <inkml:brush xml:id="br0">
      <inkml:brushProperty name="width" value="0.1" units="cm"/>
      <inkml:brushProperty name="height" value="0.1" units="cm"/>
      <inkml:brushProperty name="color" value="#FFFFFF"/>
    </inkml:brush>
  </inkml:definitions>
  <inkml:trace contextRef="#ctx0" brushRef="#br0">3621 1084 7818,'0'0'8097,"-33"-2"-6952,-108-8-307,119 8-394,0-1 0,-1-1 0,-33-11 0,12 3 160,-42-14 545,-160-70 0,147 55-975,-879-450 264,863 429-405,-249-111-45,284 144 27,-1 3-1,-147-27 1,-170 17-138,-3 33-238,222 4 147,178-1 162,0 0-1,0 0 1,0 1-1,0-1 1,0 0-1,0 0 1,0 1-1,0-1 1,0 0-1,0 1 1,0-1-1,1 1 1,-1-1-1,0 1 1,0-1-1,0 1 1,0 0-1,1 0 1,-1-1-1,0 1 1,1 0-1,-1 0 1,1 0-1,-1 0 1,1-1-1,-1 1 1,1 0-1,-1 0 1,1 0-1,0 0 1,-1 2-1,1-1-106,0 0 0,-1 0 0,1 0 0,0 0 0,0-1 0,1 1 0,-1 0 0,0 0 0,0 0 0,1 0 0,-1 0 0,1 0 0,0-1 0,0 1 0,1 2 0,2 0-465,-1-1 1,1 0 0,0 0 0,0 0-1,0-1 1,0 0 0,1 0 0,-1 0-1,1 0 1,-1 0 0,8 1 0,26 4-6660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2.006"/>
    </inkml:context>
    <inkml:brush xml:id="br0">
      <inkml:brushProperty name="width" value="0.1" units="cm"/>
      <inkml:brushProperty name="height" value="0.1" units="cm"/>
      <inkml:brushProperty name="color" value="#FFFFFF"/>
    </inkml:brush>
  </inkml:definitions>
  <inkml:trace contextRef="#ctx0" brushRef="#br0">2 133 9114,'0'0'10612,"0"10"-10006,0 8-418,-1 8-9,1 1-1,1 0 1,2-1-1,0 0 1,2 1-1,14 45 1,-5-38-84,23 39 0,-32-64-94,1 0 0,0-1 0,0 0 0,0 0 0,1 0 0,1-1 0,-1 0 0,1 0 0,11 6 0,-18-12-12,0 0 1,0 0-1,0-1 1,0 1-1,1-1 1,-1 1-1,0-1 1,0 0-1,1 1 0,-1-1 1,0 0-1,1 0 1,-1 0-1,0 0 1,1 0-1,-1 0 0,0 0 1,1 0-1,-1 0 1,0-1-1,0 1 1,1-1-1,-1 1 0,0-1 1,0 1-1,0-1 1,0 0-1,1 1 1,-1-1-1,0 0 1,0 0-1,0 0 0,-1 0 1,1 0-1,0 0 1,0 0-1,1-2 1,2-4 7,0-1 1,-1 1 0,1-1 0,3-14 0,-4 12-9,7-33 433,-2 0 0,-1-1 0,0-52-1,-7 105-407,2 1 1,-1-1-1,1 0 0,1 1 0,0-1 0,0 0 0,1 0 1,0-1-1,0 1 0,11 14 0,-12-18-27,0 0-1,1 0 1,-1-1 0,1 0-1,0 1 1,0-1-1,1-1 1,-1 1 0,1-1-1,-1 0 1,1 0-1,0 0 1,0 0 0,1-1-1,-1 0 1,0 0-1,1 0 1,-1-1 0,9 1-1,-13-2 1,0-1 0,1 1 0,-1-1-1,0 0 1,0 1 0,0-1 0,0 0-1,0 0 1,0 1 0,0-1 0,0 0-1,0 0 1,0 0 0,0 0 0,0-1 0,-1 1-1,1 0 1,-1 0 0,1 0 0,-1-1-1,1 1 1,-1 0 0,1 0 0,-1-1-1,0-1 1,7-35-7,-7 37 16,3-22-283,0 0-1,-2 0 0,-1 0 1,-1 0-1,-1 0 0,-1 1 1,-1-1-1,-1 1 1,-1-1-1,-1 1 0,-10-23 1,-13-31-6992,20 50-440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2.431"/>
    </inkml:context>
    <inkml:brush xml:id="br0">
      <inkml:brushProperty name="width" value="0.1" units="cm"/>
      <inkml:brushProperty name="height" value="0.1" units="cm"/>
      <inkml:brushProperty name="color" value="#FFFFFF"/>
    </inkml:brush>
  </inkml:definitions>
  <inkml:trace contextRef="#ctx0" brushRef="#br0">112 301 9162,'0'0'7100,"13"0"-6616,-3 1-359,-7 0-91,0-1-1,1 0 1,-1 1-1,1-1 1,-1 0 0,1-1-1,-1 1 1,1-1-1,-1 1 1,1-1 0,-1 0-1,0 0 1,0-1-1,1 1 1,-1 0 0,0-1-1,0 0 1,0 0-1,-1 0 1,1 0 0,0-1-1,3-3 1,0-3 110,-1 0 1,0-1 0,0 0-1,-1 0 1,0 0-1,-1-1 1,0 1-1,-1-1 1,0 0 0,0 0-1,-1 0 1,-1-19-1,0 25-65,0 0 0,0 0 0,-1 0 0,1 1 0,-1-1 0,0 0 0,0 0 0,-1 1 0,0-1 0,0 0 0,0 1 0,0 0 0,0-1 0,-1 1 0,0 0 0,0 0 0,0 0 0,0 1 0,-1-1 0,0 1 0,1 0 0,-1 0 0,0 0 0,0 1 0,-1-1 0,1 1 0,-1 0 0,1 0 0,-6-1 0,-1 0 10,1 1 0,-1 1 0,1 0 1,-1 0-1,0 1 0,-20 3 0,27-3-116,0 1-1,1 0 0,-1 0 1,1 0-1,-1 0 1,1 1-1,-1 0 1,1-1-1,0 1 0,0 0 1,-1 1-1,2-1 1,-1 0-1,0 1 1,0 0-1,1-1 0,-1 1 1,1 0-1,0 0 1,0 0-1,0 1 1,1-1-1,-3 5 0,2 1-431,1 0-1,-1 1 1,2-1-1,-1 1 1,2 13 0,-1-2-1428,0 16-3490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3.906"/>
    </inkml:context>
    <inkml:brush xml:id="br0">
      <inkml:brushProperty name="width" value="0.1" units="cm"/>
      <inkml:brushProperty name="height" value="0.1" units="cm"/>
      <inkml:brushProperty name="color" value="#FFFFFF"/>
    </inkml:brush>
  </inkml:definitions>
  <inkml:trace contextRef="#ctx0" brushRef="#br0">1946 0 7138,'0'0'11226,"-32"29"-10334,-100 89-154,80-79-302,26-30-180,6-4-128,-66 18 160,-125 19 0,48-12-249,-607 126 23,723-147-61,-31 7 3,0-3-1,-108 3 0,183-16-4,1 0-1,0 0 1,-1 0-1,1 0 1,0 0-1,-1 1 1,1-1 0,0 1-1,0-1 1,-1 1-1,1 0 1,0 0-1,0 0 1,0 0 0,0 0-1,0 0 1,0 1-1,0-1 1,0 1-1,1-1 1,-1 1 0,0 0-1,1-1 1,0 1-1,-1 0 1,1 0-1,-1 3 1,-1 2-197,2 0-1,-1 1 1,1-1-1,0 1 1,1-1 0,0 15-1,0-10-339,0 22-2551,0-8-2147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0.843"/>
    </inkml:context>
    <inkml:brush xml:id="br0">
      <inkml:brushProperty name="width" value="0.1" units="cm"/>
      <inkml:brushProperty name="height" value="0.1" units="cm"/>
      <inkml:brushProperty name="color" value="#FFFFFF"/>
    </inkml:brush>
  </inkml:definitions>
  <inkml:trace contextRef="#ctx0" brushRef="#br0">0 340 8850,'0'0'9006,"7"-11"-7602,0-1-1104,35-57 1115,62-139-1,-102 204-1435,11-26 387,-6 24-41,0 19-23,-5 4-271,0 0 1,-2 0-1,-1 23 0,1 24 49,14 188 22,11 148 91,-5 37 607,-20-431-778,0 0 1,0 0-1,-1 0 0,1 0 0,-1 0 1,0 0-1,-1-1 0,0 1 0,0 0 0,0-1 1,-6 11-1,6-14 7,0 1 1,0-1-1,-1 0 1,1 0-1,-1 0 1,1 0-1,-1-1 0,0 1 1,0-1-1,1 1 1,-1-1-1,0 0 1,0 0-1,0-1 1,-1 1-1,1 0 1,0-1-1,0 0 1,0 0-1,0 0 0,0 0 1,-1 0-1,-3-1 1,3-1 12,-1 1 1,0-1-1,1 0 0,-1 0 1,1 0-1,0-1 0,-1 0 1,1 1-1,1-2 0,-1 1 1,0 0-1,1-1 0,-1 1 1,1-1-1,0 0 1,0 0-1,1 0 0,-5-8 1,-2-6-8,1 0 0,0 0 0,-8-27 0,8 7-46,2 0 0,1-1 0,1 0 0,4-62-1,0 69-112,0 19-305,1 0-1,0 0 0,1 0 0,1 0 1,0 0-1,0 0 0,1 1 0,1-1 0,0 1 1,1 0-1,10-15 0,5-11-5162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4.864"/>
    </inkml:context>
    <inkml:brush xml:id="br0">
      <inkml:brushProperty name="width" value="0.1" units="cm"/>
      <inkml:brushProperty name="height" value="0.1" units="cm"/>
      <inkml:brushProperty name="color" value="#FFFFFF"/>
    </inkml:brush>
  </inkml:definitions>
  <inkml:trace contextRef="#ctx0" brushRef="#br0">20 1 9794,'0'0'6356,"-4"26"-5702,1-3-481,-2 10 292,1-1 0,1 1 0,3 61 0,2-78-359,1 0-1,0-1 1,1 0-1,0 0 1,2 0-1,-1 0 1,2-1-1,0 0 0,1 0 1,0-1-1,1 0 1,12 15-1,-19-26-114,0-1-1,0 1 0,-1-1 1,1 0-1,0 1 1,0-1-1,0 0 0,1 0 1,-1 0-1,0 0 1,0-1-1,0 1 0,1 0 1,-1-1-1,0 0 0,1 0 1,-1 1-1,1-1 1,-1-1-1,0 1 0,1 0 1,-1 0-1,0-1 1,0 0-1,1 1 0,-1-1 1,3-1-1,-1 0 11,-1 0-1,1 0 1,-1 0-1,0-1 1,1 0-1,-1 1 1,0-1-1,0 0 1,-1 0-1,1 0 1,-1-1-1,1 1 1,-1-1-1,3-5 1,6-18-71,0 0 0,-2-1 1,0 0-1,-2 0 0,-2-1 1,4-48-1,-9 76 399,0 44 666,0-33-979,0-1 0,1 0 0,0 1 0,0-1 0,1 0 0,0 0 1,1 0-1,6 15 0,-7-21-23,-1 0 0,1 0 0,0 0 0,1 0 1,-1 0-1,1-1 0,-1 1 0,1-1 1,0 1-1,0-1 0,0 0 0,0 0 0,0 0 1,0-1-1,0 1 0,1-1 0,-1 1 0,1-1 1,-1 0-1,1-1 0,-1 1 0,1-1 0,0 1 1,6-1-1,-8 0 6,0 0 1,0 0 0,0 0-1,1 0 1,-1-1-1,0 1 1,0 0 0,0-1-1,0 1 1,0-1-1,0 0 1,0 0 0,0 0-1,0 0 1,-1 0-1,1 0 1,0 0-1,-1-1 1,1 1 0,2-3-1,-2-1 9,1 1-1,-1-1 1,0 0-1,0 1 1,-1-1 0,1 0-1,0-6 1,1-2 0,1-9-110,0 0 0,-1-1 1,-2 1-1,0-1 1,-1 1-1,-1-1 0,-2 0 1,-4-23-1,5 16-4107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35.225"/>
    </inkml:context>
    <inkml:brush xml:id="br0">
      <inkml:brushProperty name="width" value="0.1" units="cm"/>
      <inkml:brushProperty name="height" value="0.1" units="cm"/>
      <inkml:brushProperty name="color" value="#FFFFFF"/>
    </inkml:brush>
  </inkml:definitions>
  <inkml:trace contextRef="#ctx0" brushRef="#br0">0 0 10058,'0'0'11163,"20"169"-9723,-20-121-520,10-12-488,-10 0-272,0-6-104,0-6-56,0-6-1160,0-6-3721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2:01.451"/>
    </inkml:context>
    <inkml:brush xml:id="br0">
      <inkml:brushProperty name="width" value="0.1" units="cm"/>
      <inkml:brushProperty name="height" value="0.1" units="cm"/>
      <inkml:brushProperty name="color" value="#E71224"/>
    </inkml:brush>
  </inkml:definitions>
  <inkml:trace contextRef="#ctx0" brushRef="#br0">0 1011 6857,'0'0'13763,"7"-3"-12832,-2 0-788,1-1 0,-1 1 0,0-1 0,-1-1 0,1 1 0,-1-1 0,0 1 0,0-1 0,0-1 0,0 1 0,-1 0 0,0-1 0,2-6 0,37-95 512,-21 51-504,-3 6-137,-2 0 1,-3-1-1,-1-1 1,4-57-1,-1-211-579,-15 301 521,0 0-1,-2 0 0,-6-37 1,8 55 42,0-1-1,0 1 1,-1 0 0,1 0 0,0 0-1,0-1 1,-1 1 0,1 0 0,0 0 0,-1 0-1,0 0 1,1 0 0,-1 0 0,1 0-1,-1 0 1,0 0 0,0 0 0,0 0 0,1 1-1,-1-1 1,0 0 0,0 0 0,0 1-1,0-1 1,0 1 0,0-1 0,-1 1-1,1-1 1,0 1 0,0-1 0,0 1 0,0 0-1,0 0 1,-1 0 0,-1 0 0,3 0-11,-1 0-1,0 0 1,0 0 0,1 0 0,-1 1 0,0-1-1,1 0 1,-1 1 0,0-1 0,1 0 0,-1 1 0,0-1-1,1 1 1,-1-1 0,1 1 0,-1-1 0,1 1-1,-1 0 1,1-1 0,-1 1 0,1 0 0,0-1 0,-1 1-1,1 0 1,0-1 0,-1 1 0,1 0 0,0 0 0,-5 28-139,4-19 63,-8 77-24,4 1 0,12 166 0,11-109 184,59 235-1,-15-98 9,-50-213-5,-3 0 0,0 96 0,-9-163-66,0 0 1,0 0 0,0 1 0,0-1-1,0 0 1,0 1 0,-1-1-1,1 0 1,-1 0 0,0 0 0,0 0-1,0 0 1,0 1 0,0-2 0,0 1-1,0 0 1,-1 0 0,1 0 0,-1 0-1,1-1 1,-1 1 0,1-1-1,-1 1 1,0-1 0,-2 2 0,-2-1 23,0 0 1,-1 0-1,1-1 1,0 0-1,-1 0 1,1 0 0,0-1-1,-10 0 1,10-1-26,0 0 1,0 0-1,0 0 1,0-1-1,0 0 1,1 0-1,-1 0 1,1-1-1,-1 0 1,1 0-1,0 0 1,0-1-1,0 0 1,0 0-1,1 0 1,0 0-1,-8-10 1,7 8-24,0-1 0,0 0 0,1-1 0,0 1 0,0-1 1,0 1-1,1-1 0,1 0 0,-1-1 0,1 1 1,0 0-1,1-1 0,-1-9 0,2 8-16,0-1-15,-1 0-1,2 0 0,-1 0 1,2 0-1,-1 0 1,1 0-1,1 1 0,0-1 1,8-18-1,9-8-1459,1 1 1,1 1-1,52-60 0,-42 57-3164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2:01.796"/>
    </inkml:context>
    <inkml:brush xml:id="br0">
      <inkml:brushProperty name="width" value="0.1" units="cm"/>
      <inkml:brushProperty name="height" value="0.1" units="cm"/>
      <inkml:brushProperty name="color" value="#E71224"/>
    </inkml:brush>
  </inkml:definitions>
  <inkml:trace contextRef="#ctx0" brushRef="#br0">142 1 5817,'0'0'14862,"-20"36"-13796,-62 124-199,75-142-727,0 0 0,2 0 1,0 0-1,1 1 1,1 0-1,0-1 0,1 35 1,1-19 20,-1 257 564,2-275-830,0-1 0,0 1 0,2-1 0,0 1 0,0-1 0,1 0 0,1 0 0,1 0 0,0 0 0,1-1 0,1 0 0,0 0 0,1-1 0,0 0 0,14 17 0,-19-27-332,0 0 1,0-1-1,0 1 1,1-1 0,-1 0-1,1 0 1,-1 0-1,1 0 1,0-1-1,0 1 1,0-1-1,0 0 1,0 0-1,0 0 1,0-1-1,0 1 1,0-1-1,0 0 1,0-1 0,6 0-1,4 1-2476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2:02.283"/>
    </inkml:context>
    <inkml:brush xml:id="br0">
      <inkml:brushProperty name="width" value="0.1" units="cm"/>
      <inkml:brushProperty name="height" value="0.1" units="cm"/>
      <inkml:brushProperty name="color" value="#E71224"/>
    </inkml:brush>
  </inkml:definitions>
  <inkml:trace contextRef="#ctx0" brushRef="#br0">0 99 9762,'0'0'11352,"12"-6"-10933,-8 4-380,0-1-2,1 1 1,0 0-1,-1 0 0,1 0 0,0 1 1,8-2-1,-12 3-24,1-1 0,0 1-1,-1 0 1,1 1 0,0-1 0,-1 0-1,1 0 1,0 1 0,-1-1 0,1 1 0,-1 0-1,1-1 1,-1 1 0,1 0 0,-1 0-1,1 0 1,-1 0 0,0 0 0,1 0-1,-1 0 1,0 0 0,0 1 0,0-1 0,0 0-1,0 1 1,0-1 0,0 1 0,0 1-1,5 14 99,0 1-1,-2 0 1,0-1-1,-1 2 1,0-1-1,-2 0 0,0 1 1,-1-1-1,-3 20 1,2 11 75,1-36-141,0 0 0,-1-1 0,0 1 0,-1 0 0,-6 21 0,-1-23 31,9-11-76,0 0 0,0 0-1,0 0 1,0 0 0,-1 1 0,1-1 0,0 0 0,0 0 0,0 0 0,-1 0-1,1 0 1,0 0 0,0 0 0,0 0 0,-1 0 0,1 0 0,0 0 0,0 0-1,-1 0 1,1 0 0,0 0 0,0 0 0,0 0 0,-1 0 0,1 0 0,0 0-1,0 0 1,-1 0 0,1-1 0,0 1 0,0 0 0,0 0 0,0 0 0,-1 0 0,1 0-1,0-1 1,0 1 0,0 0 0,0 0 0,0 0 0,-1-1 0,1 1 0,0 0-1,-2-9-95,1 1 0,0-1 0,0 1 0,1-1 0,0 1 0,2-13 0,-1-6-86,0 3-47,1 0 1,2-1-1,0 1 1,1 0-1,11-30 1,53-110-559,-59 150 788,-10 13 0,0 1 0,0 0 0,0 0-1,0 0 1,0-1 0,0 1 0,1 0 0,-1 0-1,0 0 1,0 0 0,0-1 0,0 1 0,0 0-1,1 0 1,-1 0 0,0 0 0,0 0 0,0 0 0,1 0-1,-1-1 1,0 1 0,0 0 0,0 0 0,1 0-1,-1 0 1,0 0 0,0 0 0,0 0 0,1 0-1,-1 0 1,0 0 0,0 0 0,0 0 0,1 0 0,-1 0-1,0 0 1,0 0 0,0 1 0,1-1 0,-1 0-1,0 0 1,0 0 0,0 0 0,1 0 0,-1 0-1,0 1 1,0-1 0,0 0 0,0 0 0,0 0 0,1 0-1,-1 1 1,0-1 0,0 0 0,0 0 0,0 0-1,0 1 1,0-1 0,0 0 0,1 13 93,-1-12-58,11 211 2111,-9-205-2126,-1 1-1,1-1 1,0 0 0,0 0-1,1-1 1,0 1 0,0 0-1,0-1 1,1 0 0,6 8-1,-8-10-44,1-1 0,0 0 0,0 0 0,0 0 0,0-1-1,1 1 1,-1-1 0,1 1 0,-1-1 0,1 0-1,0-1 1,0 1 0,0-1 0,0 1 0,0-1-1,0 0 1,1-1 0,7 1 0,-9-1-82,0 0-1,0-1 1,-1 0-1,1 1 1,0-1 0,0 0-1,0-1 1,-1 1 0,1 0-1,-1-1 1,1 1-1,-1-1 1,0 0 0,1 0-1,-1 0 1,0 0 0,0 0-1,0-1 1,2-2-1,32-58-2843,-26 42 1122,20-38-4061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2:02.644"/>
    </inkml:context>
    <inkml:brush xml:id="br0">
      <inkml:brushProperty name="width" value="0.1" units="cm"/>
      <inkml:brushProperty name="height" value="0.1" units="cm"/>
      <inkml:brushProperty name="color" value="#E71224"/>
    </inkml:brush>
  </inkml:definitions>
  <inkml:trace contextRef="#ctx0" brushRef="#br0">0 1 9354,'0'0'12141,"29"27"-10458,-3-3-1337,2 1-24,0 2 0,-2 1 1,-1 1-1,-1 1 0,21 35 0,-18-15-85,-2 1 0,-3 1 0,-2 1 0,-2 1 0,-2 0-1,-3 2 1,-2-1 0,-3 1 0,-2 1 0,-3-1 0,-4 60-1,1-101-277,-2 1 0,0-1-1,-1 0 1,-1 0-1,0-1 1,-1 1 0,-1-1-1,0 0 1,0 0 0,-2 0-1,-11 15 1,8-15-678,0 0 1,0-1 0,-23 19 0,17-19-1907,-1 0 1,-32 18 0,-2-5-9840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0.152"/>
    </inkml:context>
    <inkml:brush xml:id="br0">
      <inkml:brushProperty name="width" value="0.1" units="cm"/>
      <inkml:brushProperty name="height" value="0.1" units="cm"/>
      <inkml:brushProperty name="color" value="#FFFFFF"/>
    </inkml:brush>
  </inkml:definitions>
  <inkml:trace contextRef="#ctx0" brushRef="#br0">0 144 5025,'0'0'3557,"3"32"-2062,16 191 775,4-74-674,-14-103-244,-2 0 1,2 58-1,-9-104-1329,0-1 0,1 1 0,-1 0 0,0 0 0,0 0-1,0 0 1,0 0 0,1-1 0,-1 1 0,0 0 0,0 0 0,0 0 0,1 0 0,-1 0 0,0 0 0,0 0 0,1 0 0,-1 0 0,0 0 0,0 0 0,0 0 0,1 0-1,-1 0 1,0 0 0,0 0 0,0 0 0,1 0 0,-1 0 0,0 0 0,0 0 0,1 0 0,-1 0 0,0 0 0,0 1 0,0-1 0,0 0 0,1 0 0,-1 0-1,0 0 1,0 0 0,0 1 0,0-1 0,0 0 0,1 0 0,-1 0 0,0 1 0,0-1 0,0 0 0,0 0 0,0 0 0,0 1 0,0-1 0,0 0 0,0 0-1,0 0 1,0 1 0,0-1 0,0 0 0,0 0 0,0 1 0,0-1 0,11-17 409,7-39 314,13-74 0,11-34-262,-38 150-434,4-12 93,2 1 1,18-36-1,-18 48 77,-10 13-214,0 0-1,0 0 0,1 0 1,-1 0-1,0 0 0,0 0 1,1 0-1,-1-1 0,0 1 1,1 0-1,-1 0 1,0 0-1,0 0 0,1 0 1,-1 0-1,0 0 0,1 0 1,-1 0-1,0 0 0,0 1 1,1-1-1,-1 0 1,0 0-1,1 0 0,-1 0 1,0 0-1,0 0 0,0 1 1,1-1-1,-1 0 1,0 0-1,0 0 0,1 1 1,-1-1-1,0 0 0,0 0 1,0 1-1,0-1 0,1 1 1,5 11 91,0 2 0,-1-1 0,-1 1 0,6 24 1,-3-8-35,7 25 23,-10-35-71,0 0 0,2 0 0,0-1 0,2 1 1,0-1-1,0-1 0,2 1 0,16 21 0,-25-38-18,-1-1-1,1 0 1,0 0 0,0 1 0,0-1 0,1 0 0,-1 0 0,0 0 0,0 0 0,0-1 0,1 1-1,-1 0 1,1 0 0,-1-1 0,0 1 0,1-1 0,-1 1 0,1-1 0,-1 0 0,1 1 0,1-1-1,-2-1 3,1 1-1,-1-1 1,0 1-1,1-1 0,-1 1 1,0-1-1,0 0 1,0 0-1,0 0 0,1 0 1,-1 1-1,0-2 1,-1 1-1,1 0 0,0 0 1,0 0-1,0 0 1,0-2-1,5-9 21,-2 0 1,0 0-1,0 0 1,2-15-1,-3 17 25,30-141 152,14-161-1,-46 247-124,0 65-87,-1-1 0,0 1 1,0 0-1,0 0 0,0 0 1,0 0-1,0-1 0,1 1 0,-1 0 1,0 0-1,0 0 0,0 0 1,1-1-1,-1 1 0,0 0 0,0 0 1,0 0-1,1 0 0,-1 0 1,0 0-1,0 0 0,1 0 0,-1 0 1,0 0-1,0 0 0,0 0 1,1 0-1,-1 0 0,0 0 0,0 0 1,1 0-1,-1 0 0,0 0 1,0 0-1,1 0 0,-1 0 0,0 0 1,0 0-1,0 1 0,1-1 1,-1 0-1,0 0 0,0 0 0,0 0 1,0 0-1,1 1 0,-1-1 1,0 0-1,0 0 0,0 0 0,0 1 1,0-1-1,0 0 0,0 0 1,1 1-1,-1-1 0,0 0 0,0 0 1,0 0-1,0 1 0,0-1 1,0 0-1,0 0 0,0 1 0,0-1 1,0 0-1,0 0 0,-1 1 1,23 92-6638,-3-44-1796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0.843"/>
    </inkml:context>
    <inkml:brush xml:id="br0">
      <inkml:brushProperty name="width" value="0.1" units="cm"/>
      <inkml:brushProperty name="height" value="0.1" units="cm"/>
      <inkml:brushProperty name="color" value="#FFFFFF"/>
    </inkml:brush>
  </inkml:definitions>
  <inkml:trace contextRef="#ctx0" brushRef="#br0">0 340 8850,'0'0'9006,"7"-11"-7602,0-1-1104,35-57 1115,62-139-1,-102 204-1435,11-26 387,-6 24-41,0 19-23,-5 4-271,0 0 1,-2 0-1,-1 23 0,1 24 49,14 188 22,11 148 91,-5 37 607,-20-431-778,0 0 1,0 0-1,-1 0 0,1 0 0,-1 0 1,0 0-1,-1-1 0,0 1 0,0 0 0,0-1 1,-6 11-1,6-14 7,0 1 1,0-1-1,-1 0 1,1 0-1,-1 0 1,1 0-1,-1-1 0,0 1 1,0-1-1,1 1 1,-1-1-1,0 0 1,0 0-1,0-1 1,-1 1-1,1 0 1,0-1-1,0 0 1,0 0-1,0 0 0,0 0 1,-1 0-1,-3-1 1,3-1 12,-1 1 1,0-1-1,1 0 0,-1 0 1,1 0-1,0-1 0,-1 0 1,1 1-1,1-2 0,-1 1 1,0 0-1,1-1 0,-1 1 1,1-1-1,0 0 1,0 0-1,1 0 0,-5-8 1,-2-6-8,1 0 0,0 0 0,-8-27 0,8 7-46,2 0 0,1-1 0,1 0 0,4-62-1,0 69-112,0 19-305,1 0-1,0 0 0,1 0 0,1 0 1,0 0-1,0 0 0,1 1 0,1-1 0,0 1 1,1 0-1,10-15 0,5-11-5162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172"/>
    </inkml:context>
    <inkml:brush xml:id="br0">
      <inkml:brushProperty name="width" value="0.1" units="cm"/>
      <inkml:brushProperty name="height" value="0.1" units="cm"/>
      <inkml:brushProperty name="color" value="#FFFFFF"/>
    </inkml:brush>
  </inkml:definitions>
  <inkml:trace contextRef="#ctx0" brushRef="#br0">21 0 9458,'0'0'17356,"-20"0"-17356,20 6-264,20 18-745,0 0-2615,10 1-3970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611"/>
    </inkml:context>
    <inkml:brush xml:id="br0">
      <inkml:brushProperty name="width" value="0.1" units="cm"/>
      <inkml:brushProperty name="height" value="0.1" units="cm"/>
      <inkml:brushProperty name="color" value="#FFFFFF"/>
    </inkml:brush>
  </inkml:definitions>
  <inkml:trace contextRef="#ctx0" brushRef="#br0">1 97 7762,'0'0'16846,"8"-8"-15893,-4 4-865,0 0-1,1 1 1,-1-1-1,1 1 1,0 0-1,0 0 0,0 0 1,0 1-1,0 0 1,1 0-1,-1 0 1,1 1-1,0-1 0,-1 1 1,1 1-1,0-1 1,9 1-1,49 1 308,82-3 61,-125 1-519,-1-2-1,0 0 0,0-1 0,38-14 0,-39 5-2788,-35 7-3947,16 6 6516,-1 1 0,-1-1-1,-26 0-5175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172"/>
    </inkml:context>
    <inkml:brush xml:id="br0">
      <inkml:brushProperty name="width" value="0.1" units="cm"/>
      <inkml:brushProperty name="height" value="0.1" units="cm"/>
      <inkml:brushProperty name="color" value="#FFFFFF"/>
    </inkml:brush>
  </inkml:definitions>
  <inkml:trace contextRef="#ctx0" brushRef="#br0">21 0 9458,'0'0'17356,"-20"0"-17356,20 6-264,20 18-745,0 0-2615,10 1-3970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941"/>
    </inkml:context>
    <inkml:brush xml:id="br0">
      <inkml:brushProperty name="width" value="0.1" units="cm"/>
      <inkml:brushProperty name="height" value="0.1" units="cm"/>
      <inkml:brushProperty name="color" value="#FFFFFF"/>
    </inkml:brush>
  </inkml:definitions>
  <inkml:trace contextRef="#ctx0" brushRef="#br0">21 91 10082,'0'0'15668,"-21"-60"-15124,42 54-144,9 6-136,0 0-200,10 0 32,0 0-96,20 0-48,10 0-464,30-6-1241,-9-6-3384,-1 6-3025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2.741"/>
    </inkml:context>
    <inkml:brush xml:id="br0">
      <inkml:brushProperty name="width" value="0.1" units="cm"/>
      <inkml:brushProperty name="height" value="0.1" units="cm"/>
      <inkml:brushProperty name="color" value="#FFFFFF"/>
    </inkml:brush>
  </inkml:definitions>
  <inkml:trace contextRef="#ctx0" brushRef="#br0">384 0 8306,'0'0'7584,"-19"38"-6406,0-4-868,7-11-83,0-1-1,1 2 1,1-1-1,1 2 1,2-1 0,0 1-1,2 0 1,-5 42-1,-12 919 4664,24-676-4252,-2 110 204,0-400-773,0 1 0,-2 0 0,0 0 0,-2-1 0,0 1 0,-1-1 0,-1 0 0,-1 0 0,-1-1 0,-14 26 0,21-43-51,0 0 0,-1-1 0,1 1 0,-1 0 0,1-1 0,-1 1 1,1-1-1,-1 0 0,0 1 0,0-1 0,0 0 0,0 0 0,1 0 0,-1-1 1,-1 1-1,1 0 0,0-1 0,0 1 0,0-1 0,0 0 0,0 1 0,0-1 0,0 0 1,-1-1-1,1 1 0,0 0 0,0 0 0,0-1 0,0 1 0,0-1 0,-3-1 1,0 0-8,0-1 0,0 1 0,0-1 1,0 0-1,1 0 0,-1-1 1,1 1-1,0-1 0,0 0 1,-4-5-1,-1-3 18,0-1 1,0-1 0,2 0-1,-11-23 1,16 30-469,-1 0 0,1 0 0,0 0 0,1-1 0,-1 1 0,2-1 0,-1 1 0,1-1 0,0 1 0,0-1 0,3-11 0,6 0-5728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3.213"/>
    </inkml:context>
    <inkml:brush xml:id="br0">
      <inkml:brushProperty name="width" value="0.1" units="cm"/>
      <inkml:brushProperty name="height" value="0.1" units="cm"/>
      <inkml:brushProperty name="color" value="#FFFFFF"/>
    </inkml:brush>
  </inkml:definitions>
  <inkml:trace contextRef="#ctx0" brushRef="#br0">1 13 11803,'0'0'16387,"50"18"-16019,0-18-8,10 0-168,0 0-80,-10 0-16,1-12-96,-1 0-336,-20 6-664,0 6-976,0 0-2385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3.621"/>
    </inkml:context>
    <inkml:brush xml:id="br0">
      <inkml:brushProperty name="width" value="0.1" units="cm"/>
      <inkml:brushProperty name="height" value="0.1" units="cm"/>
      <inkml:brushProperty name="color" value="#FFFFFF"/>
    </inkml:brush>
  </inkml:definitions>
  <inkml:trace contextRef="#ctx0" brushRef="#br0">0 453 13235,'0'0'12245,"17"-11"-11541,-8 5-606,8-4 33,-1-1 1,-1-1-1,0 0 1,-1-1 0,24-27-1,201-281 924,-239 320-1049,1 0-1,-1 0 1,1 0-1,-1 0 1,1 0 0,0 0-1,0 0 1,0 0-1,0 0 1,-1 1 0,1-1-1,0 0 1,0 0-1,0 1 1,1-1 0,-1 1-1,0-1 1,0 1-1,0 0 1,0-1 0,2 1-1,-2 0-3,0 0 0,0 1 0,0-1 0,-1 1 0,1-1 0,0 1 0,-1-1 0,1 1 0,0-1 0,-1 1 0,1 0 0,-1-1 0,1 1 1,-1 0-1,1 0 0,-1-1 0,1 1 0,-1 0 0,0 0 0,1 0 0,-1 1 0,7 51 53,-7 203 216,0-148-4883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4.437"/>
    </inkml:context>
    <inkml:brush xml:id="br0">
      <inkml:brushProperty name="width" value="0.1" units="cm"/>
      <inkml:brushProperty name="height" value="0.1" units="cm"/>
      <inkml:brushProperty name="color" value="#FFFFFF"/>
    </inkml:brush>
  </inkml:definitions>
  <inkml:trace contextRef="#ctx0" brushRef="#br0">1 335 6409,'0'0'12523,"13"-24"-11704,-11 20-781,28-50 709,2 2 0,41-49 0,-64 90-540,62-67 1317,-70 77-1514,-1 0 0,1 0 0,-1 1 0,1-1 0,0 0-1,-1 1 1,1-1 0,0 0 0,0 1 0,-1-1 0,1 1 0,0-1 0,0 1 0,0 0-1,0-1 1,-1 1 0,1 0 0,0 0 0,0-1 0,0 1 0,0 0 0,0 0 0,0 0-1,0 0 1,0 0 0,0 0 0,0 0 0,0 1 0,-1-1 0,1 0 0,0 0 0,0 1-1,0-1 1,0 1 0,0-1 0,-1 0 0,1 1 0,0 0 0,0-1 0,-1 1 0,1-1-1,0 1 1,-1 0 0,1 0 0,0-1 0,-1 1 0,1 0 0,-1 0 0,0 0-1,1-1 1,-1 1 0,0 0 0,1 1 0,2 7 12,-1 0-1,0 0 1,0 0 0,1 12-1,-3-16 15,5 55 32,-2-20-302,2 1 1,10 44-1,-14-81-385,1 1-1,-1 0 0,1 0 0,0 0 0,0-1 1,0 1-1,1-1 0,0 0 0,-1 1 0,1-1 1,5 4-1,12 6-7051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7.089"/>
    </inkml:context>
    <inkml:brush xml:id="br0">
      <inkml:brushProperty name="width" value="0.1" units="cm"/>
      <inkml:brushProperty name="height" value="0.1" units="cm"/>
      <inkml:brushProperty name="color" value="#FFFFFF"/>
    </inkml:brush>
  </inkml:definitions>
  <inkml:trace contextRef="#ctx0" brushRef="#br0">515 1 11586,'0'0'7126,"-12"27"-6458,-2 3-488,4-10-60,1 0 0,1 0 0,1 1 0,1 0 0,1 0 0,-4 29 0,-4 49 481,5-22 180,-31 123-1,-69 123 627,84-267-1261,-2-2 0,-3 0 0,-53 76 0,72-116-142,-13 18 48,22-31-49,0 0-1,0 0 1,1 0-1,-1 0 1,0-1-1,0 1 1,0 0-1,-1-1 1,1 1-1,0 0 1,0-1-1,0 1 1,0-1-1,-1 0 1,1 1-1,0-1 1,0 0-1,-1 0 1,1 0-1,0 1 1,0-1-1,-1-1 1,-1 1-1,1-1-15,1-1 1,-1 1-1,0-1 0,1 1 0,-1-1 1,1 1-1,0-1 0,0 0 0,0 0 0,0 0 1,0 1-1,0-1 0,0 0 0,0 0 1,1 0-1,-1-1 0,1 1 0,-1-3 0,-6-43 6,7 44 3,-5-37 12,0 4-9,1 1 1,3-1-1,0 0 0,6-44 1,-4 78-5,-1 1 0,0-1 0,1 0-1,-1 1 1,1-1 0,0 0 0,0 1 0,0-1 0,0 1 0,0-1 0,0 1 0,1 0 0,-1-1-1,1 1 1,0 0 0,0 0 0,0 0 0,0 0 0,0 0 0,0 1 0,0-1 0,0 1 0,1-1-1,-1 1 1,1 0 0,-1 0 0,5-1 0,-5 2 5,1 0 1,0 0-1,0 0 0,0 1 0,0 0 0,-1-1 1,1 1-1,0 0 0,0 0 0,-1 1 0,1-1 1,-1 0-1,1 1 0,-1-1 0,0 1 0,0 0 1,1 0-1,-1 0 0,0 0 0,-1 0 1,1 1-1,0-1 0,-1 0 0,1 1 0,1 4 1,38 82 138,-28-58-92,1-1 1,1 0 0,22 31-1,-32-54-49,0 0-1,0-1 1,1 0 0,0 1-1,0-2 1,0 1-1,1-1 1,0 0 0,0 0-1,0-1 1,1 0 0,-1 0-1,1-1 1,0 0-1,0 0 1,0-1 0,10 2-1,-5-3-295,-1 0-1,1 0 1,-1-1-1,1-1 1,-1 0 0,17-4-1,35-18-5229,-13-2-3678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8.235"/>
    </inkml:context>
    <inkml:brush xml:id="br0">
      <inkml:brushProperty name="width" value="0.1" units="cm"/>
      <inkml:brushProperty name="height" value="0.1" units="cm"/>
      <inkml:brushProperty name="color" value="#FFFFFF"/>
    </inkml:brush>
  </inkml:definitions>
  <inkml:trace contextRef="#ctx0" brushRef="#br0">1 329 12307,'0'0'8735,"8"-10"-8178,11-12-314,123-156 452,-134 164-672,0-1-1,-1 1 1,8-26 0,-3 10 18,-12 30-40,0 0 1,0 0-1,0 0 0,0-1 1,0 1-1,0 0 0,0 0 1,0 0-1,0-1 0,0 1 1,0 0-1,0 0 0,0-1 1,0 1-1,0 0 0,0 0 1,0 0-1,0 0 0,1-1 1,-1 1-1,0 0 1,0 0-1,0 0 0,0 0 1,0-1-1,1 1 0,-1 0 1,0 0-1,0 0 0,0 0 1,0 0-1,1 0 0,-1 0 1,0 0-1,0-1 0,0 1 1,1 0-1,-1 0 0,0 0 1,0 0-1,0 0 1,1 0-1,-1 0 0,0 0 1,0 0-1,1 0 0,-1 0 1,0 1-1,0-1 0,0 0 1,1 0-1,-1 0 0,0 0 1,0 0-1,0 0 0,0 0 1,1 1-1,2 11 8,12 230 165,1 14-99,-15-118-18,-4 168 200,0-249-65,-4 0 1,-1 0 0,-21 69-1,27-120-156,0 0 0,0 0-1,-1 0 1,1 0 0,-1 0-1,-1-1 1,1 1 0,-1-1 0,0 0-1,0 0 1,-6 5 0,8-9-18,1 0 0,-1 0-1,1 0 1,-1 0 0,1 0 0,-1 0 0,1-1 0,-1 1 0,0-1 0,0 1 0,1-1 0,-1 0-1,0 1 1,0-1 0,1 0 0,-1 0 0,-3-1 0,2 1-3,0-1 1,1 0-1,-1-1 1,1 1-1,-1 0 1,1-1-1,-1 1 1,1-1-1,0 0 1,0 0-1,0 0 1,0 0-1,0 0 1,-3-4-1,-5-9 12,1-1 1,0 0-1,1 0 0,1-1 0,0 1 1,2-2-1,-1 1 0,2-1 0,-4-35 1,3-13-17,4-93 1,2 80-67,-1 70-73,1 0-1,0 0 0,1-1 0,0 1 0,0 0 0,1 0 0,0 1 0,1-1 0,0 1 1,6-10-1,0 2-1859,1 0 0,0 2-1,25-26 1,-6 14-4345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8.612"/>
    </inkml:context>
    <inkml:brush xml:id="br0">
      <inkml:brushProperty name="width" value="0.1" units="cm"/>
      <inkml:brushProperty name="height" value="0.1" units="cm"/>
      <inkml:brushProperty name="color" value="#FFFFFF"/>
    </inkml:brush>
  </inkml:definitions>
  <inkml:trace contextRef="#ctx0" brushRef="#br0">21 1 11642,'0'0'10643,"-20"90"-11371,40-78-1937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9.349"/>
    </inkml:context>
    <inkml:brush xml:id="br0">
      <inkml:brushProperty name="width" value="0.1" units="cm"/>
      <inkml:brushProperty name="height" value="0.1" units="cm"/>
      <inkml:brushProperty name="color" value="#FFFFFF"/>
    </inkml:brush>
  </inkml:definitions>
  <inkml:trace contextRef="#ctx0" brushRef="#br0">201 0 10138,'0'0'7184,"-15"21"-6892,2-4-192,1-1 46,0 0 0,2 1 0,0 0-1,0 0 1,2 1 0,-13 37 0,-5 45 765,4 2 0,5 1 0,4 0 0,1 173 0,12-261-857,9 207 582,-6-195-680,2-1 1,1 1-1,0-1 1,2-1 0,1 1-1,15 29 1,-22-52-94,0 0-1,0 1 1,0-1 0,0 0 0,0 0 0,1 0 0,-1-1 0,1 1 0,0 0 0,3 2 0,-3-4-296,0 1 0,0-1 1,-1 0-1,1 0 1,0 0-1,0 0 1,0 0-1,0-1 1,0 0-1,0 1 1,5-1-1,14 0-5134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9.978"/>
    </inkml:context>
    <inkml:brush xml:id="br0">
      <inkml:brushProperty name="width" value="0.1" units="cm"/>
      <inkml:brushProperty name="height" value="0.1" units="cm"/>
      <inkml:brushProperty name="color" value="#FFFFFF"/>
    </inkml:brush>
  </inkml:definitions>
  <inkml:trace contextRef="#ctx0" brushRef="#br0">173 73 6729,'0'0'12243,"9"-7"-11447,24-22-117,-32 28-556,0 0 0,0 0 0,0 0 0,0 0 0,0 0 0,0 0 0,0 0 0,0 0 0,0-1 0,-1 1 0,1 0 0,-1 0 0,1-1 0,-1 1 0,1-3 0,-1 4-80,0-1-1,0 1 1,0-1-1,0 1 1,-1-1-1,1 1 1,0-1-1,0 1 1,0-1-1,-1 1 1,1-1-1,0 1 1,-1 0 0,1-1-1,0 1 1,-1-1-1,1 1 1,-1 0-1,1-1 1,-1 1-1,1 0 1,0 0-1,-1-1 1,1 1 0,-1 0-1,0 0 1,-36-5 367,37 5-419,-5 0 9,1 0-1,-1 0 1,1 0 0,-1 0-1,1 1 1,-1 0-1,1 0 1,-1 0 0,-5 3-1,8-3-7,0 1 0,1-1-1,-1 1 1,1-1 0,0 1 0,-1 0 0,1 0-1,0 0 1,0 0 0,0 0 0,0 0-1,1 0 1,-1 0 0,1 0 0,-1 0-1,1 0 1,0 1 0,-1-1 0,1 0-1,0 0 1,1 0 0,-1 3 0,-1 7 6,1-1 0,0 0 0,1 0 1,0 1-1,1-1 0,0 0 0,0 0 1,2 0-1,-1-1 0,1 1 0,10 18 0,-7-15-7,1-1-1,0 0 0,1 0 0,1-1 1,0 0-1,0 0 0,1-1 1,1 0-1,20 14 0,-31-25 12,0 1-1,-1-1 1,1 0 0,0 1-1,0-1 1,0 1 0,-1-1-1,1 1 1,0 0 0,-1-1-1,1 1 1,0 0 0,-1-1-1,1 1 1,-1 0 0,1 0-1,-1-1 1,1 1 0,-1 0-1,0 0 1,1 0 0,-1 0-1,0 0 1,0 0 0,0 0-1,1-1 1,-1 1 0,0 0-1,0 0 1,0 0 0,-1 0-1,1 0 1,0 0 0,0 0-1,0 0 1,-1 0 0,1-1-1,0 1 1,-1 0 0,0 1-1,-1 1 12,0-1 0,-1 1-1,1-1 1,0 0-1,-1 0 1,1 0-1,-1 0 1,0-1 0,1 1-1,-5 1 1,-230 102 540,232-104-899,17-8-1006,-1 1-855,19-16-3898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611"/>
    </inkml:context>
    <inkml:brush xml:id="br0">
      <inkml:brushProperty name="width" value="0.1" units="cm"/>
      <inkml:brushProperty name="height" value="0.1" units="cm"/>
      <inkml:brushProperty name="color" value="#FFFFFF"/>
    </inkml:brush>
  </inkml:definitions>
  <inkml:trace contextRef="#ctx0" brushRef="#br0">1 97 7762,'0'0'16846,"8"-8"-15893,-4 4-865,0 0-1,1 1 1,-1-1-1,1 1 1,0 0-1,0 0 0,0 0 1,0 1-1,0 0 1,1 0-1,-1 0 1,1 1-1,0-1 0,-1 1 1,1 1-1,0-1 1,9 1-1,49 1 308,82-3 61,-125 1-519,-1-2-1,0 0 0,0-1 0,38-14 0,-39 5-2788,-35 7-3947,16 6 6516,-1 1 0,-1-1-1,-26 0-5175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0.402"/>
    </inkml:context>
    <inkml:brush xml:id="br0">
      <inkml:brushProperty name="width" value="0.1" units="cm"/>
      <inkml:brushProperty name="height" value="0.1" units="cm"/>
      <inkml:brushProperty name="color" value="#FFFFFF"/>
    </inkml:brush>
  </inkml:definitions>
  <inkml:trace contextRef="#ctx0" brushRef="#br0">1 0 11923,'0'0'9850,"8"33"-8715,31 111-81,-29-111-587,3-1-1,26 53 1,2 4 146,-21-39-457,-3 0 0,-2 0-1,-3 2 1,-1-1 0,3 56 0,-10-38-104,-10 137 1,1-181-316,-1 0-1,-2 0 0,0-1 1,-17 33-1,10-23-1457,-5 3-4502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1.172"/>
    </inkml:context>
    <inkml:brush xml:id="br0">
      <inkml:brushProperty name="width" value="0.1" units="cm"/>
      <inkml:brushProperty name="height" value="0.1" units="cm"/>
      <inkml:brushProperty name="color" value="#FFFFFF"/>
    </inkml:brush>
  </inkml:definitions>
  <inkml:trace contextRef="#ctx0" brushRef="#br0">171 726 9674,'0'0'10094,"-6"-13"-9303,-24-40-318,29 53-466,1-1 0,0 1-1,-1-1 1,1 0-1,-1 1 1,1-1 0,-1 1-1,1-1 1,-1 1-1,1 0 1,-1-1-1,1 1 1,-1-1 0,0 1-1,1 0 1,-1-1-1,0 1 1,1 0 0,-1 0-1,0 0 1,1-1-1,-1 1 1,0 0-1,1 0 1,-1 0 0,0 0-1,0 0 1,1 0-1,-1 1 1,0-1 0,1 0-1,-1 0 1,0 0-1,1 1 1,-1-1-1,0 0 1,1 1 0,-1-1-1,1 0 1,-1 1-1,1-1 1,-1 1 0,0-1-1,1 1 1,0-1-1,-1 2 1,-20 31 78,16-22-49,-7 9-24,1 1 0,1 0 1,1 1-1,1 0 0,0 1 0,2-1 0,1 1 0,1 1 0,0-1 0,2 1 1,1 24-1,1-45-18,0-1 1,1 1 0,-1-1 0,1 0 0,-1 1 0,1-1-1,0 0 1,0 1 0,0-1 0,0 0 0,1 0 0,-1 0-1,1 0 1,-1 0 0,1 0 0,-1 0 0,1 0 0,0-1 0,0 1-1,0-1 1,0 1 0,0-1 0,0 0 0,0 0 0,1 0-1,-1 0 1,0 0 0,1-1 0,-1 1 0,1 0 0,-1-1-1,0 0 1,1 0 0,-1 0 0,1 0 0,-1 0 0,1 0-1,-1 0 1,1-1 0,-1 1 0,0-1 0,1 0 0,-1 0-1,0 0 1,0 0 0,5-3 0,-2-1 12,1-1 0,-1 0 0,0 0 0,0 0 0,-1-1 0,0 0 0,6-11 0,-3 3 9,17-34 12,-2-2 1,-3 0-1,-1-1 0,-3-1 1,-3 0-1,11-101 1,-5-293 58,-18 394-93,-10 321 109,10-181-100,5-2-1,3 1 1,3-1 0,5 0 0,34 108 0,-45-177-351,1 0 0,1 0 0,14 25 1,-16-34-670,0 0 0,1-1 1,-1 1-1,13 10 0,4-2-5168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1.925"/>
    </inkml:context>
    <inkml:brush xml:id="br0">
      <inkml:brushProperty name="width" value="0.1" units="cm"/>
      <inkml:brushProperty name="height" value="0.1" units="cm"/>
      <inkml:brushProperty name="color" value="#FFFFFF"/>
    </inkml:brush>
  </inkml:definitions>
  <inkml:trace contextRef="#ctx0" brushRef="#br0">102 144 5457,'0'0'12890,"8"-17"-11434,42-76 467,-49 93-1894,0-1-1,-1 1 1,1-1 0,-1 0 0,1 1-1,-1-1 1,1 0 0,-1 0-1,1 1 1,-1-1 0,0 0 0,0 0-1,1 1 1,-1-1 0,0 0 0,0 0-1,0 0 1,0 0 0,0 1-1,0-1 1,0 0 0,0 0 0,0 0-1,0 0 1,0 1 0,-1-1 0,1 0-1,0 0 1,0 0 0,-1 1-1,1-1 1,-1 0 0,1 0 0,-1 1-1,1-1 1,-1 0 0,1 1-1,-1-1 1,0 1 0,1-1 0,-1 1-1,0-1 1,1 1 0,-1-1 0,0 1-1,0 0 1,1-1 0,-1 1-1,0 0 1,0 0 0,0-1 0,0 1-1,1 0 1,-1 0 0,0 0 0,0 0-1,0 0 1,-1 0 0,-2 0 89,0 1-1,0-1 1,0 0 0,0 1 0,-1 0 0,1 0 0,0 0 0,1 1 0,-1-1-1,-6 4 1,3 0-121,0-1 0,0 1-1,1 0 1,0 1 0,0-1-1,1 1 1,-1 0 0,1 1-1,0-1 1,1 1 0,0 0-1,0 0 1,0 1 0,1-1-1,0 1 1,1 0 0,0-1-1,0 1 1,0 0 0,1 0-1,0 14 1,0-21 0,1 1 0,0 0 0,0-1 0,0 1 0,1 0 1,-1-1-1,0 1 0,1-1 0,-1 1 0,1-1 0,-1 1 0,1 0 0,-1-1 0,1 0 0,0 1 1,0-1-1,0 1 0,0-1 0,0 0 0,0 0 0,0 0 0,1 0 0,-1 0 0,0 0 0,0 0 1,1 0-1,-1 0 0,1 0 0,-1-1 0,1 1 0,-1 0 0,1-1 0,-1 0 0,1 1 0,0-1 1,-1 0-1,1 0 0,0 0 0,2 0 0,27 8 2,-21-4-1,19 6 15,-1 1 0,0 1 1,34 21-1,-56-29-10,0-1 0,-1 1 1,1 0-1,-1 0 0,0 1 0,0-1 0,-1 1 0,1 0 0,-1 1 0,0-1 0,-1 1 0,1 0 0,-1-1 0,0 2 0,0-1 0,-1 0 0,0 0 0,0 1 0,-1-1 0,1 1 0,-1 9 0,0-10 10,-1-1 0,0 0-1,0 0 1,0 1 0,-1-1-1,0 0 1,0 0 0,0 0-1,-1 0 1,1 0 0,-1 0-1,0 0 1,-1-1 0,1 1-1,-1 0 1,0-1 0,0 0-1,-1 0 1,1 0 0,-1 0-1,0-1 1,0 1 0,0-1-1,0 0 1,0 0 0,-1 0-1,-5 2 1,-2 1 40,-1 0-1,0-1 0,0 0 1,-1-1-1,0 0 1,1-1-1,-1-1 1,0 0-1,0-1 1,-20-1-1,30 0-63,1-1-1,0 1 0,0-1 1,0 1-1,0-1 0,0 0 0,0 0 1,0-1-1,0 1 0,0-1 0,0 1 1,0-1-1,1 0 0,-1 0 0,1 0 1,0 0-1,-1 0 0,1-1 0,0 1 1,0-1-1,0 1 0,1-1 0,-1 0 1,1 0-1,-1 0 0,1 1 1,0-2-1,0 1 0,0 0 0,0-3 1,0 2-364,1-1 0,-1 1 1,1 0-1,0-1 0,0 1 1,0-1-1,1 1 1,0-5-1,9-10-6376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8.842"/>
    </inkml:context>
    <inkml:brush xml:id="br0">
      <inkml:brushProperty name="width" value="0.1" units="cm"/>
      <inkml:brushProperty name="height" value="0.1" units="cm"/>
      <inkml:brushProperty name="color" value="#FFFFFF"/>
    </inkml:brush>
  </inkml:definitions>
  <inkml:trace contextRef="#ctx0" brushRef="#br0">11 19 7034,'0'0'8807,"0"-4"-8092,-1-11 308,-3 24 1421,-1 33-868,4 34-1211,3 0-1,4 0 0,2-1 1,26 101-1,-28-148-465,0-1 0,2 44 0,-6-18-4422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9.250"/>
    </inkml:context>
    <inkml:brush xml:id="br0">
      <inkml:brushProperty name="width" value="0.1" units="cm"/>
      <inkml:brushProperty name="height" value="0.1" units="cm"/>
      <inkml:brushProperty name="color" value="#FFFFFF"/>
    </inkml:brush>
  </inkml:definitions>
  <inkml:trace contextRef="#ctx0" brushRef="#br0">0 68 10274,'0'0'12239,"30"-10"-11035,6-4-851,-16 6-138,0 1 1,0 0 0,1 2-1,0 0 1,0 1-1,43-1 1,390 2 1468,-238 5-1569,-158 4-2066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9.611"/>
    </inkml:context>
    <inkml:brush xml:id="br0">
      <inkml:brushProperty name="width" value="0.1" units="cm"/>
      <inkml:brushProperty name="height" value="0.1" units="cm"/>
      <inkml:brushProperty name="color" value="#FFFFFF"/>
    </inkml:brush>
  </inkml:definitions>
  <inkml:trace contextRef="#ctx0" brushRef="#br0">0 47 10058,'0'0'10882,"7"-10"-9552,-5 7-1232,0-1 22,0 1-1,0 0 1,0 0 0,1 1-1,-1-1 1,1 0-1,-1 1 1,6-4 0,-6 5-69,0 0 1,-1 1-1,1-1 1,0 1-1,0-1 1,0 1-1,0 0 0,0 0 1,0 0-1,-1 0 1,1 0-1,0 0 1,0 1-1,0-1 1,0 0-1,0 1 1,-1 0-1,1-1 1,0 1-1,0 0 1,-1 0-1,1 0 0,2 1 1,15 9 231,0-1 0,1-2 1,1 0-1,-1-1 0,1-1 0,0-1 1,41 5-1,7-5-313,79-5-1,-87-2-3166,98 10 0,-98 7-2691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0.175"/>
    </inkml:context>
    <inkml:brush xml:id="br0">
      <inkml:brushProperty name="width" value="0.1" units="cm"/>
      <inkml:brushProperty name="height" value="0.1" units="cm"/>
      <inkml:brushProperty name="color" value="#FFFFFF"/>
    </inkml:brush>
  </inkml:definitions>
  <inkml:trace contextRef="#ctx0" brushRef="#br0">19 54 11883,'0'0'13865,"-18"-5"-12386,26 2-1427,1 0 0,-1 0 0,1 0 0,0 1 0,0 1-1,0-1 1,0 1 0,16 1 0,8-2-13,47-11 120,-13 0-1759,-23 10-3510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0.505"/>
    </inkml:context>
    <inkml:brush xml:id="br0">
      <inkml:brushProperty name="width" value="0.1" units="cm"/>
      <inkml:brushProperty name="height" value="0.1" units="cm"/>
      <inkml:brushProperty name="color" value="#FFFFFF"/>
    </inkml:brush>
  </inkml:definitions>
  <inkml:trace contextRef="#ctx0" brushRef="#br0">0 1 14123,'0'0'12371,"90"0"-11955,-60 0-232,1 0-80,-1 0-64,10 0-40,-10 0-120,0 0-808,30 0-1353,-20 0-2008,0 0-5537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3.707"/>
    </inkml:context>
    <inkml:brush xml:id="br0">
      <inkml:brushProperty name="width" value="0.1" units="cm"/>
      <inkml:brushProperty name="height" value="0.1" units="cm"/>
      <inkml:brushProperty name="color" value="#FFFFFF"/>
    </inkml:brush>
  </inkml:definitions>
  <inkml:trace contextRef="#ctx0" brushRef="#br0">33 1 8954,'0'0'6837,"-5"30"-5751,-2 6-764,1-2 22,1 0-1,1 0 1,1 43-1,1-19 333,1 39 181,2-88-795,0 0 0,0 0 0,0 0-1,1 0 1,1-1 0,-1 1 0,9 15-1,-10-20-50,1-1-1,0 1 0,1-1 0,-1 0 0,0 0 1,1 0-1,0 0 0,0 0 0,4 3 0,-6-6-5,0 1-1,0-1 0,0 0 0,0 1 1,0-1-1,0 0 0,1 0 0,-1 0 0,0 0 1,0 0-1,0 0 0,0 0 0,0-1 1,1 1-1,-1 0 0,0-1 0,0 1 1,0 0-1,0-1 0,0 0 0,0 1 0,0-1 1,0 1-1,0-1 0,0 0 0,-1 0 1,1 0-1,0 1 0,0-1 0,-1 0 1,1 0-1,0 0 0,-1 0 0,1 0 0,-1 0 1,0 0-1,1-2 0,14-23 33,-2 0 0,-1-1 0,-1 0 0,-1-1 0,8-39 0,-15 52-36,0 0 1,2 1-1,-1 0 1,2 0-1,11-22 1,-17 36 1,1 0 1,-1 0-1,0 0 0,0-1 1,1 1-1,-1 0 0,0 0 1,0 0-1,1 0 0,-1 0 1,0 0-1,1-1 0,-1 1 1,0 0-1,0 0 0,1 0 1,-1 0-1,0 0 0,1 0 1,-1 0-1,0 0 0,1 0 1,-1 0-1,0 1 1,0-1-1,1 0 0,-1 0 1,0 0-1,1 0 0,-1 0 1,0 0-1,0 1 0,1-1 1,-1 0-1,0 0 0,0 0 1,0 1-1,1-1 0,-1 0 1,0 0-1,0 1 0,0-1 1,0 0-1,1 0 0,-1 1 1,0-1-1,5 11 44,0 1-1,-1-1 0,0 1 1,-1-1-1,0 1 1,-1 0-1,1 15 0,10 40 7,-5-40-49,19 42 1,-24-62-1,-1-1 0,1 0 0,1-1 0,-1 1 0,1 0 0,0-1 0,0 0 0,1 0 0,0 0 0,0-1 0,0 1 0,0-1 1,6 3-1,-9-6-4,0 0 0,1 0 0,-1 0 0,0 0 0,0 0 0,1-1 0,-1 0 0,0 1 0,1-1 0,-1 0 0,0 0 0,1 0 0,-1 0 0,0 0 1,1-1-1,-1 1 0,0-1 0,1 1 0,-1-1 0,4-2 0,-3 1 3,-1 0 0,1 0-1,0-1 1,-1 1 0,0-1 0,1 0 0,-1 1-1,0-1 1,0 0 0,0 0 0,-1-1 0,3-4-1,2-11 13,-1-1 0,0 1 0,-1-1-1,0-21 1,0 16-17,-3 16 6,7-43 37,3-85 1,-11 118-135,1 0 1,6-30-1,-1 37-991,0 18-383,2 23-1479,-6 16-2054</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4.147"/>
    </inkml:context>
    <inkml:brush xml:id="br0">
      <inkml:brushProperty name="width" value="0.1" units="cm"/>
      <inkml:brushProperty name="height" value="0.1" units="cm"/>
      <inkml:brushProperty name="color" value="#FFFFFF"/>
    </inkml:brush>
  </inkml:definitions>
  <inkml:trace contextRef="#ctx0" brushRef="#br0">0 163 3273,'0'0'16321,"5"19"-15523,17 55-198,-22-72-570,1-1 0,0 1 0,0 0 0,-1 0 0,1-1 0,0 1 0,0 0 0,1-1 0,-1 1 0,0-1 0,0 1 0,1-1 0,-1 0 0,1 0 0,-1 1 0,1-1 0,0 0 0,-1 0 0,1-1 0,0 1 0,0 0 0,0 0 0,-1-1 0,1 0 0,0 1 0,0-1 0,0 0 0,0 0-1,0 1 1,0-2 0,0 1 0,0 0 0,0 0 0,0-1 0,0 1 0,3-2 0,7 1 130,-9 0-148,-1 1 1,1-1-1,0 1 0,0-1 1,0 0-1,-1 0 0,1 0 1,0-1-1,-1 1 1,0-1-1,1 1 0,-1-1 1,0 0-1,1 0 0,-1 0 1,0 0-1,0 0 1,-1 0-1,1-1 0,0 1 1,-1-1-1,0 1 1,1-1-1,-1 1 0,0-1 1,0 0-1,1-4 0,1-4 0,0-1 0,-1 0-1,0 0 1,-1 1-1,1-16 1,-2-1 56,1 19-62,0-1 0,-1 0 0,-1 0 0,0 1 0,0-1 1,-4-14-1,4 22 7,0 0 0,0 0 1,0 0-1,0 0 0,0 0 1,-1 0-1,1 0 0,-1 0 1,0 1-1,1-1 0,-1 0 1,0 1-1,0 0 0,0-1 1,0 1-1,0 0 0,0 0 1,0 0-1,0 0 0,-1 0 1,1 1-1,0-1 0,-1 1 1,1 0-1,0-1 0,-1 1 1,1 0-1,0 0 0,-1 0 1,1 1-1,-5 0 0,3 0 4,0 0-1,0 1 1,0-1-1,0 1 1,0 0-1,0 0 1,0 0-1,1 1 1,-1-1-1,1 1 1,0 0-1,-1 0 0,1 0 1,1 0-1,-1 0 1,0 1-1,1 0 1,0-1-1,0 1 1,0 0-1,0 0 1,-2 6-1,-1 3-155,0 1 0,1 0 0,1 0 0,0 0-1,-1 19 1,2 34-2585,2-11-3187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1.941"/>
    </inkml:context>
    <inkml:brush xml:id="br0">
      <inkml:brushProperty name="width" value="0.1" units="cm"/>
      <inkml:brushProperty name="height" value="0.1" units="cm"/>
      <inkml:brushProperty name="color" value="#FFFFFF"/>
    </inkml:brush>
  </inkml:definitions>
  <inkml:trace contextRef="#ctx0" brushRef="#br0">21 91 10082,'0'0'15668,"-21"-60"-15124,42 54-144,9 6-136,0 0-200,10 0 32,0 0-96,20 0-48,10 0-464,30-6-1241,-9-6-3384,-1 6-3025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5.623"/>
    </inkml:context>
    <inkml:brush xml:id="br0">
      <inkml:brushProperty name="width" value="0.1" units="cm"/>
      <inkml:brushProperty name="height" value="0.1" units="cm"/>
      <inkml:brushProperty name="color" value="#FFFFFF"/>
    </inkml:brush>
  </inkml:definitions>
  <inkml:trace contextRef="#ctx0" brushRef="#br0">70 257 6369,'0'0'8765,"-3"28"-7825,-3 11-636,1-9 165,2 0 0,0 54 0,4-81-429,-1 0-1,1 0 1,0-1 0,-1 1-1,1 0 1,0 0 0,1-1-1,-1 1 1,0-1 0,1 1-1,0-1 1,-1 0 0,1 0-1,0 0 1,0 1 0,0-2-1,0 1 1,1 0 0,-1 0-1,0-1 1,1 1 0,-1-1-1,1 0 1,-1 0 0,1 0-1,0 0 1,0 0 0,-1 0-1,1-1 1,0 0 0,0 1-1,0-1 1,3 0 0,0 1 9,0-1 0,0 0 1,0 0-1,0 0 0,1-1 1,-1 0-1,0 0 0,0 0 1,0-1-1,-1 0 0,1 0 1,0 0-1,-1-1 0,1 0 1,6-5-1,-1-3-24,0-1 0,0 0 0,-1-1 0,-1 0-1,0 0 1,-1-1 0,-1-1 0,0 1 0,-1-1 0,0 0 0,5-25 0,-5 14-14,-2-1 0,0 1 0,-2-1 0,-1 0 0,-1 1 0,-5-34 0,5 56 3,-1-1 0,-1 0 0,1 1 0,-1-1 0,1 1 0,-1 0 0,0-1 0,-1 1 0,1 0 0,-1 0 0,0 0 0,0 1 0,0-1 0,0 1 0,-1 0 0,0 0 0,1 0 0,-1 0 0,0 0 0,0 1 0,0 0 0,-1 0 0,1 0 0,-1 0 0,1 1 0,-1-1 0,1 1 0,-1 0 0,-5 0 0,3 0 13,1 1-1,-1-1 0,0 1 1,1 0-1,-1 1 0,1-1 1,-1 1-1,0 1 0,1-1 1,0 1-1,-1 0 0,1 1 1,0-1-1,0 1 1,0 0-1,1 1 0,-1 0 1,1 0-1,-1 0 0,-6 7 1,-1 8-20,1 0 0,0 1 0,2 0 0,0 1 0,1 0 0,1 1 1,1 0-1,1 0 0,1 0 0,1 1 0,1-1 0,1 1 0,1 29 1,1-50-10,1 1 1,-1-1-1,1 1 1,-1-1 0,1 0-1,0 1 1,0-1 0,0 0-1,0 0 1,0 0-1,0 0 1,1 0 0,-1 0-1,1 0 1,-1 0 0,1 0-1,0-1 1,0 1-1,0-1 1,0 1 0,0-1-1,0 0 1,0 1-1,0-1 1,0 0 0,1-1-1,-1 1 1,0 0 0,1-1-1,-1 1 1,0-1-1,1 0 1,-1 0 0,3 0-1,2 1-2,0-1-1,0 0 0,0 0 0,0-1 1,0 0-1,0 0 0,0 0 0,-1-1 0,1 0 1,0-1-1,9-4 0,1-5-57,0 0 0,0-1 1,-1-1-1,-1-1 0,0 0 0,-1-1 0,-1-1 0,16-26 0,-6 4-260,-1-1 0,30-82 0,-46 96 262,-3 10 106,-2 25 944,19 483 1920,6-226-2458,-13 384-1,-14-628-432,-1-1 0,-1 1-1,-1 0 1,-1-1 0,-1 0-1,-1 0 1,0 0 0,-2-1-1,0 0 1,-18 27 0,23-42-13,0-1 1,0 0-1,0-1 1,0 1-1,-1-1 0,1 1 1,-1-1-1,0-1 1,0 1-1,0-1 1,0 0-1,-9 3 1,11-4-5,-1 0 0,0 0 1,1 0-1,-1-1 0,0 1 0,1-1 1,-1 0-1,0 0 0,0 0 1,1 0-1,-1-1 0,0 0 0,0 0 1,1 0-1,-1 0 0,1 0 1,-1-1-1,1 1 0,0-1 0,-4-3 1,-1-2 1,0-1 1,1 0 0,0-1-1,1 1 1,0-1-1,0-1 1,1 1 0,0-1-1,1 0 1,0 0 0,1 0-1,0-1 1,0 1-1,-2-22 1,2-8-38,1 0-1,6-68 1,0 81-191,0 1 0,1-1 0,2 1 0,1 1 0,1 0 0,1 0 0,14-27 0,-8 24-1236,0 1 0,38-48 0,-12 32-3602,-2 15-3335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6.313"/>
    </inkml:context>
    <inkml:brush xml:id="br0">
      <inkml:brushProperty name="width" value="0.1" units="cm"/>
      <inkml:brushProperty name="height" value="0.1" units="cm"/>
      <inkml:brushProperty name="color" value="#FFFFFF"/>
    </inkml:brush>
  </inkml:definitions>
  <inkml:trace contextRef="#ctx0" brushRef="#br0">225 0 8874,'0'0'9094,"-27"36"-7781,-83 122-262,102-146-919,0 1 0,1 1 0,1 0 0,0 0 0,1 0 0,0 0 0,1 1 0,1 0 0,-2 17 0,-2 8 163,-3 27 100,2 1 0,4 0 0,2 0 0,8 70 0,-4-114-499,1 0 0,2 0-1,0-1 1,1 0-1,1 0 1,2 0 0,0-1-1,1 0 1,2-1-1,0 0 1,1 0 0,0-2-1,30 32 1,-38-45-671,1-1 0,0 0 0,0 0 0,1 0 1,-1-1-1,1 1 0,0-2 0,0 1 0,14 4 0,11 4-7048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003"/>
    </inkml:context>
    <inkml:brush xml:id="br0">
      <inkml:brushProperty name="width" value="0.1" units="cm"/>
      <inkml:brushProperty name="height" value="0.1" units="cm"/>
      <inkml:brushProperty name="color" value="#FFFFFF"/>
    </inkml:brush>
  </inkml:definitions>
  <inkml:trace contextRef="#ctx0" brushRef="#br0">199 82 5873,'0'0'13458,"-2"-13"-12203,-8-39-232,10 51-986,-1 0 0,1 0 1,-1 0-1,0 0 0,1 0 1,-1 0-1,0 0 0,0 0 1,0 1-1,0-1 0,1 0 0,-1 0 1,0 1-1,0-1 0,-1 1 1,1-1-1,0 1 0,0-1 1,0 1-1,0-1 0,0 1 1,0 0-1,-1 0 0,1 0 1,0 0-1,0 0 0,0 0 1,-1 0-1,1 0 0,0 0 1,0 0-1,0 1 0,0-1 1,-1 0-1,1 1 0,0-1 0,0 1 1,-1 0-1,-3 1 40,-1 1 0,1 0 0,0 0 0,0 0 0,1 0-1,-6 5 1,7-5-64,-48 53 327,48-52-305,0 1 0,1 0 0,-1-1 0,1 1 0,-1 0 0,2 1 0,-1-1 0,0 0 0,1 0 0,0 1 0,0-1 1,1 8-1,0-10-30,0 0 0,0 1 0,1-1 1,-1 0-1,1 1 0,0-1 0,0 0 0,0 0 1,1 0-1,-1 0 0,1 0 0,0 0 1,0 0-1,0 0 0,4 4 0,43 31-43,0 0 27,-41-30 13,-1 0-1,0 1 0,0 0 1,-1 0-1,10 19 0,-14-22 0,0-1-1,0 1 1,0-1 0,-1 1-1,0-1 1,0 1-1,-1 0 1,0 0-1,1 0 1,-2-1 0,1 1-1,-1 0 1,-2 7-1,2-10 3,1 0 0,-2-1 0,1 1-1,0-1 1,0 0 0,-1 1 0,1-1-1,-1 0 1,0 0 0,0 0 0,0 0 0,0 0-1,0 0 1,0-1 0,0 1 0,-1 0 0,1-1-1,0 0 1,-1 0 0,1 0 0,-1 0-1,0 0 1,1 0 0,-1-1 0,-4 1 0,-9 1 23,1 0 0,-1-2 0,-22-1 1,11 0-14,25 2-36,1-1 1,-1-1 0,0 1-1,0 0 1,0 0-1,0-1 1,1 1-1,-1-1 1,0 1-1,0-1 1,1 0-1,-1 0 1,1 0 0,-1 0-1,-2-2 1,-6-4-995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474"/>
    </inkml:context>
    <inkml:brush xml:id="br0">
      <inkml:brushProperty name="width" value="0.1" units="cm"/>
      <inkml:brushProperty name="height" value="0.1" units="cm"/>
      <inkml:brushProperty name="color" value="#FFFFFF"/>
    </inkml:brush>
  </inkml:definitions>
  <inkml:trace contextRef="#ctx0" brushRef="#br0">40 40 9482,'0'0'10364,"4"26"-9636,11 79-248,-15-102-451,1 0 0,-1 0 1,1 0-1,0 0 0,0 0 1,0 0-1,0 0 0,1 0 1,-1 0-1,3 2 0,9 0 103,-9-4-73,-1 0-41,0 0 1,0 0-1,1 0 0,-1 0 0,0 0 0,0-1 0,1 0 1,-1 0-1,1 0 0,-1 0 0,0 0 0,1 0 0,-1-1 1,0 0-1,0 0 0,1 0 0,-1 0 0,0 0 0,0-1 0,0 1 1,0-1-1,0 0 0,-1 0 0,1 0 0,0 0 0,-1 0 1,0 0-1,1-1 0,-1 1 0,0-1 0,0 0 0,0 0 1,-1 0-1,1 0 0,-1 0 0,2-4 0,2-5 6,0 0 0,-1-1-1,0 0 1,-1 0 0,-1 0-1,0 0 1,1-22 0,-4 33 25,1 0 1,-1 0 0,1 0-1,-1 0 1,0 0-1,0 0 1,0 1-1,0-1 1,0 0 0,0 1-1,0-1 1,-1 1-1,1-1 1,-1 1 0,1-1-1,-1 1 1,1 0-1,-1 0 1,0 0-1,0 0 1,1 0 0,-1 0-1,0 1 1,0-1-1,0 0 1,0 1 0,0 0-1,0-1 1,0 1-1,-4 0 1,-1-1 37,-1 0-1,1 1 1,-1 0-1,1 0 1,0 1-1,-1 0 1,1 0 0,-8 2-1,10 0-85,-1-1 0,1 0-1,0 1 1,0 0-1,0 0 1,1 0 0,-1 1-1,1 0 1,0-1 0,0 2-1,0-1 1,0 0 0,1 1-1,0 0 1,0-1 0,0 1-1,-3 9 1,-10 40-1801,11 3-3592,5-31-851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853"/>
    </inkml:context>
    <inkml:brush xml:id="br0">
      <inkml:brushProperty name="width" value="0.1" units="cm"/>
      <inkml:brushProperty name="height" value="0.1" units="cm"/>
      <inkml:brushProperty name="color" value="#FFFFFF"/>
    </inkml:brush>
  </inkml:definitions>
  <inkml:trace contextRef="#ctx0" brushRef="#br0">0 0 12947,'0'0'8859,"24"36"-6999,1 3-1398,23 35 591,37 79 0,-59-99-882,-2 0 0,-3 2 0,-3 0 1,-1 1-1,-4 1 0,-2 1 0,-2 0 1,-3 0-1,-2 65 0,-5-94-256,-2 1 0,-1 0 0,-2-1-1,-1 0 1,-1-1 0,-1 1 0,-2-1 0,-1-1 0,-1 0 0,-1-1-1,-2 0 1,-19 25 0,4-7-2898,21-29-1030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8.403"/>
    </inkml:context>
    <inkml:brush xml:id="br0">
      <inkml:brushProperty name="width" value="0.1" units="cm"/>
      <inkml:brushProperty name="height" value="0.1" units="cm"/>
      <inkml:brushProperty name="color" value="#FFFFFF"/>
    </inkml:brush>
  </inkml:definitions>
  <inkml:trace contextRef="#ctx0" brushRef="#br0">0 0 10042,'0'0'7674,"21"181"-6754,-11-127 152,0-6-360,0 6-256,0-6-183,-10-6-265,10 1-8,-10-19-24,0 0-561,10-18-743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8.732"/>
    </inkml:context>
    <inkml:brush xml:id="br0">
      <inkml:brushProperty name="width" value="0.1" units="cm"/>
      <inkml:brushProperty name="height" value="0.1" units="cm"/>
      <inkml:brushProperty name="color" value="#FFFFFF"/>
    </inkml:brush>
  </inkml:definitions>
  <inkml:trace contextRef="#ctx0" brushRef="#br0">0 1 12363,'0'0'11306,"161"30"-11042,-101-30-160,0 0-104,0 0-144,20 0-1160,-20 0-2873,1 6-4705</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9.422"/>
    </inkml:context>
    <inkml:brush xml:id="br0">
      <inkml:brushProperty name="width" value="0.1" units="cm"/>
      <inkml:brushProperty name="height" value="0.1" units="cm"/>
      <inkml:brushProperty name="color" value="#FFFFFF"/>
    </inkml:brush>
  </inkml:definitions>
  <inkml:trace contextRef="#ctx0" brushRef="#br0">1 36 8194,'0'0'11533,"0"35"-10694,1 116-155,1-111-315,2 1 1,1-1-1,14 52 1,-10-53-96,-6-22-151,13 40 176,-15-55-294,0 0-1,0 0 1,0-1-1,0 1 1,0 0-1,0-1 1,0 1-1,0-1 1,1 0-1,-1 1 1,0-1-1,1 0 1,0 1-1,-1-1 1,1 0-1,0 0 1,-1-1-1,1 1 1,0 0-1,0 0 1,0-1-1,-1 1 1,1-1-1,0 0 1,3 1-1,-3-2 0,1 1 0,-1-1 0,0 0 0,0 0 0,0 1 0,0-1 0,0-1 0,0 1 0,0 0 1,0 0-1,0-1 0,-1 1 0,1-1 0,0 1 0,-1-1 0,0 0 0,1 0 0,-1 0 0,0 0 0,2-2 0,23-50 48,-21 40-37,114-218 49,-119 231-61,0 1 0,0-1 0,1 1 1,-1 0-1,0-1 0,1 1 0,-1-1 0,0 1 0,0 0 0,1-1 0,-1 1 1,1 0-1,-1-1 0,0 1 0,1 0 0,-1 0 0,1-1 0,-1 1 0,1 0 0,-1 0 1,1 0-1,-1-1 0,1 1 0,-1 0 0,0 0 0,1 0 0,-1 0 0,1 0 1,-1 0-1,1 0 0,0 1 0,15 11 173,11 29 100,-23-34-284,8 12 19,-7-10-8,0 0 0,1 0 0,0-1 0,10 11 0,-13-16-3,0-1 0,0 0 0,0 0 1,0 0-1,0 0 0,1 0 0,-1-1 0,1 1 0,-1-1 0,1 0 0,-1 0 0,1 0 0,0-1 0,-1 1 0,1-1 0,4 0 0,-6 0 0,-1 0 1,1 0 0,0-1-1,0 1 1,-1-1-1,1 1 1,0-1-1,-1 0 1,1 0 0,-1 1-1,1-1 1,-1 0-1,0 0 1,1-1 0,-1 1-1,0 0 1,0 0-1,1-1 1,-1 1-1,0 0 1,0-1 0,-1 1-1,1-1 1,0 0-1,0 1 1,-1-1-1,2-2 1,10-59 15,-9 41-20,1 0-13,-1 0 1,-1-1-1,-1 1 0,0 0 1,-2-1-1,-1 1 1,-1 0-1,0 0 0,-2 0 1,-12-37-1,20 72-2901,12 22-2518,5 1-493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9.753"/>
    </inkml:context>
    <inkml:brush xml:id="br0">
      <inkml:brushProperty name="width" value="0.1" units="cm"/>
      <inkml:brushProperty name="height" value="0.1" units="cm"/>
      <inkml:brushProperty name="color" value="#FFFFFF"/>
    </inkml:brush>
  </inkml:definitions>
  <inkml:trace contextRef="#ctx0" brushRef="#br0">1 0 7042,'0'0'15795,"10"181"-14843,-10-133-432,0-6-224,0-6-152,0-6-144,0 0-160,10-12-1168,-10 0-2793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0.820"/>
    </inkml:context>
    <inkml:brush xml:id="br0">
      <inkml:brushProperty name="width" value="0.1" units="cm"/>
      <inkml:brushProperty name="height" value="0.1" units="cm"/>
      <inkml:brushProperty name="color" value="#FFFFFF"/>
    </inkml:brush>
  </inkml:definitions>
  <inkml:trace contextRef="#ctx0" brushRef="#br0">244 1 4585,'0'0'13404,"-30"17"-12665,-92 57-150,118-72-558,1 0 0,0 0 0,0 0-1,0 0 1,0 1 0,1-1-1,-1 1 1,1 0 0,-1 0-1,1 0 1,0 0 0,0 0-1,0 0 1,1 1 0,-1-1-1,1 0 1,0 1 0,0-1-1,0 1 1,-1 7 0,-1 4 83,-2 1-7,1 0-1,0 0 1,1 0-1,1 0 1,0 1 0,1-1-1,1 1 1,3 21-1,-3-36-104,1 0-1,-1 0 1,1 1-1,0-1 1,0 0-1,0 0 1,0 0-1,0 0 1,1 0-1,-1-1 1,0 1 0,1 0-1,0-1 1,-1 1-1,1 0 1,0-1-1,0 0 1,-1 0-1,1 1 1,0-1-1,0 0 1,1 0-1,-1-1 1,0 1-1,0 0 1,0-1 0,1 1-1,-1-1 1,0 0-1,3 0 1,-2 1-2,1-1 1,-1-1 0,1 1 0,-1 0-1,0-1 1,1 1 0,-1-1 0,0 0-1,0 0 1,1-1 0,-1 1 0,0-1 0,0 1-1,0-1 1,-1 0 0,1 0 0,0 0-1,-1 0 1,4-4 0,12-19-4,-2 0 0,0-1 0,-2-1 0,0 0 1,-2-1-1,10-34 0,-21 57 1,0 2 2,-1 0-1,1 0 0,0 0 1,0 0-1,0 0 1,0 0-1,1 0 1,-1 0-1,1 0 1,0 0-1,0 1 0,0-1 1,0 1-1,0-1 1,4-2-1,-4 14 215,13 160 722,-2-40-456,-3 572 180,-12-669-586,-1 0-1,-2 0 1,-1-1-1,-1 1 1,-2-1 0,-1-1-1,-2 0 1,-1 0 0,-18 32-1,29-60-68,1 1 0,-1 0 1,0-1-1,0 1 0,0-1 0,0 0 0,0 1 0,0-1 1,-1 0-1,1 0 0,-1-1 0,0 1 0,1 0 0,-1-1 0,0 1 1,0-1-1,0 0 0,0 0 0,0 0 0,0-1 0,0 1 1,0-1-1,0 0 0,0 1 0,0-1 0,0-1 0,-1 1 1,1 0-1,0-1 0,0 1 0,0-1 0,0 0 0,0 0 0,0-1 1,0 1-1,1 0 0,-1-1 0,0 0 0,1 1 0,-1-1 1,1 0-1,0 0 0,-1-1 0,-2-3 0,-9-16 7,2 1 0,1-1 0,0-1 0,2 0 1,0-1-1,2 1 0,-8-44 0,9 28-12,2-1 0,1 0 0,2 0 0,6-46 1,-4 80-16,0 0 0,0-1 1,1 1-1,0 0 0,0 0 1,1 0-1,-1 0 1,2 0-1,-1 0 0,0 1 1,1 0-1,0 0 0,0 0 1,1 0-1,-1 0 0,1 1 1,5-4-1,10-6-522,0 1 0,0 1 0,29-11 1,-29 13-233,58-26-4384,-6 5-3207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2.741"/>
    </inkml:context>
    <inkml:brush xml:id="br0">
      <inkml:brushProperty name="width" value="0.1" units="cm"/>
      <inkml:brushProperty name="height" value="0.1" units="cm"/>
      <inkml:brushProperty name="color" value="#FFFFFF"/>
    </inkml:brush>
  </inkml:definitions>
  <inkml:trace contextRef="#ctx0" brushRef="#br0">384 0 8306,'0'0'7584,"-19"38"-6406,0-4-868,7-11-83,0-1-1,1 2 1,1-1-1,1 2 1,2-1 0,0 1-1,2 0 1,-5 42-1,-12 919 4664,24-676-4252,-2 110 204,0-400-773,0 1 0,-2 0 0,0 0 0,-2-1 0,0 1 0,-1-1 0,-1 0 0,-1 0 0,-1-1 0,-14 26 0,21-43-51,0 0 0,-1-1 0,1 1 0,-1 0 0,1-1 0,-1 1 1,1-1-1,-1 0 0,0 1 0,0-1 0,0 0 0,0 0 0,1 0 0,-1-1 1,-1 1-1,1 0 0,0-1 0,0 1 0,0-1 0,0 0 0,0 1 0,0-1 0,0 0 1,-1-1-1,1 1 0,0 0 0,0 0 0,0-1 0,0 1 0,0-1 0,-3-1 1,0 0-8,0-1 0,0 1 0,0-1 1,0 0-1,1 0 0,-1-1 1,1 1-1,0-1 0,0 0 1,-4-5-1,-1-3 18,0-1 1,0-1 0,2 0-1,-11-23 1,16 30-469,-1 0 0,1 0 0,0 0 0,1-1 0,-1 1 0,2-1 0,-1 1 0,1-1 0,0 1 0,0-1 0,3-11 0,6 0-5728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1.290"/>
    </inkml:context>
    <inkml:brush xml:id="br0">
      <inkml:brushProperty name="width" value="0.1" units="cm"/>
      <inkml:brushProperty name="height" value="0.1" units="cm"/>
      <inkml:brushProperty name="color" value="#FFFFFF"/>
    </inkml:brush>
  </inkml:definitions>
  <inkml:trace contextRef="#ctx0" brushRef="#br0">302 0 8834,'0'0'9582,"-32"31"-8330,-100 105-286,123-125-850,0-1 0,1 1 0,0 0 0,0 1 0,2 0 0,-1 0 0,2 1 0,-1-1 0,2 1 0,-4 17 0,1-5 53,-8 29 102,4 0-1,1 1 1,-1 62-1,5 167 41,7-202-307,-1-72-22,0 1 1,1 0-1,0 0 1,1-1-1,0 1 1,0-1-1,7 17 1,-7-22-118,1-1-1,-1 1 1,1-1 0,0 0-1,0 0 1,1 0 0,-1 0 0,1 0-1,0-1 1,0 1 0,0-1-1,0 0 1,0 0 0,1-1-1,0 1 1,-1-1 0,10 3-1,-2-2-976,0-1 0,1 0 0,-1-1 0,1 0 0,13-1 0,14 0-5026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1.887"/>
    </inkml:context>
    <inkml:brush xml:id="br0">
      <inkml:brushProperty name="width" value="0.1" units="cm"/>
      <inkml:brushProperty name="height" value="0.1" units="cm"/>
      <inkml:brushProperty name="color" value="#FFFFFF"/>
    </inkml:brush>
  </inkml:definitions>
  <inkml:trace contextRef="#ctx0" brushRef="#br0">161 91 6753,'0'0'12990,"0"-14"-12266,0-61 432,-30 74-296,26 1-832,-1 2 0,1-1-1,0 0 1,0 1 0,0 0-1,0 0 1,0 0 0,0 0-1,1 1 1,-1-1 0,1 1-1,0 0 1,-1 0 0,1 0-1,1 1 1,-5 5 0,3-4-3,0 0 1,0 0 0,1 0 0,0 0-1,0 1 1,1-1 0,-1 1-1,1 0 1,0 0 0,1 0 0,-2 9-1,3-12-24,0 1-1,0 0 0,1-1 1,0 1-1,0-1 0,0 1 1,0-1-1,0 0 0,0 1 1,1-1-1,0 0 0,0 0 1,0 0-1,0 0 1,0 0-1,0 0 0,1-1 1,-1 1-1,6 3 0,4 2 1,0 0-1,1-1 1,24 10-1,-25-12 12,0 1 0,0 0 0,0 1 1,11 8-1,-16-8 47,0-1 0,0 1 0,-1 1 0,1-1 0,-2 1 1,1 0-1,-1 0 0,8 17 0,-12-22-5,0-1 0,0 1-1,0 0 1,0 0 0,0 0 0,-1 0-1,1 0 1,-1 0 0,0 0 0,0 0-1,0 0 1,0 1 0,-1-1 0,1 0-1,-1 0 1,1 0 0,-1-1 0,0 1-1,0 0 1,-1 0 0,1 0 0,-1-1-1,1 1 1,-1 0 0,0-1 0,0 0-1,0 1 1,0-1 0,0 0 0,0 0-1,-3 2 1,-13 8 89,0-1-1,0 0 1,-1-2-1,0 0 1,-1-1 0,0-1-1,0 0 1,-1-2-1,0-1 1,-23 3-1,44-7-164,-1 0-1,1 0 0,-1 0 0,1 0 0,0 0 0,-1 0 0,1-1 0,-1 1 0,1 0 0,-1 0 0,1 0 0,-1 0 1,1-1-1,0 1 0,-1 0 0,1 0 0,-1-1 0,1 1 0,0 0 0,-1-1 0,1 1 0,0-1 0,-1 1 0,1 0 1,0-1-1,0 1 0,-1-1 0,1 1 0,0 0 0,0-1 0,0 1 0,0-1 0,0 1 0,0-1 0,0 1 0,-1-1 1,1 1-1,0-1 0,1 1 0,-1-1 0,0 1 0,0-1 0,0 1 0,0-1 0,0 1 0,0-1 0,1 1 0,-1-1 0,12-23-1503,15-1-1822,3 1-2652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2.216"/>
    </inkml:context>
    <inkml:brush xml:id="br0">
      <inkml:brushProperty name="width" value="0.1" units="cm"/>
      <inkml:brushProperty name="height" value="0.1" units="cm"/>
      <inkml:brushProperty name="color" value="#FFFFFF"/>
    </inkml:brush>
  </inkml:definitions>
  <inkml:trace contextRef="#ctx0" brushRef="#br0">1 1 3273,'0'0'20668,"50"180"-19972,-40-138-328,0-6-80,-10 0-168,10-6-104,-10-6-16,0 0-496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2.609"/>
    </inkml:context>
    <inkml:brush xml:id="br0">
      <inkml:brushProperty name="width" value="0.1" units="cm"/>
      <inkml:brushProperty name="height" value="0.1" units="cm"/>
      <inkml:brushProperty name="color" value="#FFFFFF"/>
    </inkml:brush>
  </inkml:definitions>
  <inkml:trace contextRef="#ctx0" brushRef="#br0">0 1 4977,'0'0'19288,"34"18"-18081,11 6-727,50 37 0,-87-55-404,-1 0 0,0 1 0,0 0-1,-1 0 1,0 1 0,0-1 0,0 1 0,-1 1-1,4 9 1,-7-16-60,31 63 294,-3 1 1,-3 2 0,27 103-1,-40-115-314,-3 0 0,-3 1 1,-2 0-1,-2 113 0,-5-157-36,-1 0 1,0 0-1,-1 0 1,0 0-1,-1 0 0,0-1 1,-1 0-1,-1 0 1,0 0-1,0 0 1,-1-1-1,-1 0 0,1-1 1,-2 1-1,0-2 1,0 1-1,-11 8 1,-2 0-711,-1-1-1,-35 20 1,-53 21-5865,110-57 6476,-53 25-8723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2.154"/>
    </inkml:context>
    <inkml:brush xml:id="br0">
      <inkml:brushProperty name="width" value="0.1" units="cm"/>
      <inkml:brushProperty name="height" value="0.1" units="cm"/>
      <inkml:brushProperty name="color" value="#E71224"/>
    </inkml:brush>
  </inkml:definitions>
  <inkml:trace contextRef="#ctx0" brushRef="#br0">0 741 5937,'0'0'11955,"20"13"-9905,10 17-1113,-21-21-706,0 0 1,0 0-1,0-1 0,17 11 0,-11-8-80,0 0 0,-1 1 0,14 15 0,29 24 296,102 77 532,-91-68-253,84 95 0,-119-113-467,-25-32-223,0 0 0,0 0 0,19 16 0,-3-3 66,35 41-1,16 17 46,136 135 53,-102-106-102,-70-73 0,2-2 0,2-1-1,86 51 1,20 24 103,-46-36-50,-31-26-36,-42-26-19,55 30 0,-10-13-43,-40-19-13,2-1 0,0-2 0,63 19 0,-46-19 100,60 27-1,-34-13-95,14 7 78,44 14 16,-104-38-120,-28-9-10,1-1 1,-1 0 0,1-1 0,0 0 0,0 0-1,0 0 1,14 1 0,-4-2 5,0 1 0,-1 0 0,19 6 1,22 4-1,90 4 66,54 2 22,-83-5-43,-75-2-27,1-2 0,0-2-1,47 2 1,48 9 11,-66-17 11,-24 1-30,91-10-1,-125 5-25,0-1 0,-1-1 1,1 0-1,13-8 0,36-12-4,26-13 30,-55 25-12,66-33 1,-55 23-4,75-50 17,-55 30 1,6-10-35,37-20 17,-92 63-8,7-4 3,-1 0 0,0-2-1,33-30 1,92-87 15,-118 103-14,102-109-5,-38 39 17,-58 64-21,53-68-1,-67 77 20,3 0 0,46-40-1,-57 55 6,86-91-29,-32 31 5,-26 18 33,68-71-22,-97 112-19,-2-1 0,1 0-1,16-30 1,19-22-3,-9 20 9,3 2 1,2 2-1,65-50 0,-52 45 18,-38 31-6,39-28 0,-42 33-4,0-1-1,24-22 1,22-18 1,7-2-5,-48 37 1,0 1 0,2 0 0,0 2-1,26-14 1,-19 13 3,51-36-1,2-1 3,-21 19-6,213-110 20,-195 106-17,128-40-1,26 23-2,-40 16 50,-96 22-44,-6 2 9,107-4 0,112 14 28,-270 4-34,-39 0 121,-7 3-769,-69 31-4247,26-11-3222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35.491"/>
    </inkml:context>
    <inkml:brush xml:id="br0">
      <inkml:brushProperty name="width" value="0.1" units="cm"/>
      <inkml:brushProperty name="height" value="0.1" units="cm"/>
      <inkml:brushProperty name="color" value="#FFFFFF"/>
    </inkml:brush>
  </inkml:definitions>
  <inkml:trace contextRef="#ctx0" brushRef="#br0">11 0 3505,'0'0'9475,"-10"12"-7622,10 13-1268,-1 55 613,4 1-1,15 90 1,109 490 526,-13-72-1253,-93-471-415,129 770 183,-61 13-463,-68-187 312,-12-149 103,-7-493-170,41 510-45,-37-529 20,94 543 26,-99-592-87,8 32 146,-8-35-161,-1 0 1,0 0-1,0 1 1,1-1-1,-1 0 0,1 0 1,-1 0-1,1 0 1,0 0-1,-1 0 0,1 0 1,0 0-1,0 0 1,-1 0-1,1-1 0,0 1 1,0 0-1,0 0 1,0-1-1,0 1 0,0-1 1,2 2-1,1-10-2254,2-19-800,-4-9-1032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36.417"/>
    </inkml:context>
    <inkml:brush xml:id="br0">
      <inkml:brushProperty name="width" value="0.1" units="cm"/>
      <inkml:brushProperty name="height" value="0.1" units="cm"/>
      <inkml:brushProperty name="color" value="#FFFFFF"/>
    </inkml:brush>
  </inkml:definitions>
  <inkml:trace contextRef="#ctx0" brushRef="#br0">100 133 6665,'0'0'5156,"-8"29"-3445,-4 7-1249,0 2 123,1 1 0,-6 48 0,15-72-381,-10 51 1690,-4 110 1,11-138-1273,2-27-403,1-28-246,4-18 37,1 0 1,2 0-1,1 1 0,14-45 0,56-133 305,-73 205-308,8-23 83,2 1 0,27-45 0,-36 68-83,-1 0 1,1 1-1,0 0 1,1-1-1,-1 1 1,1 1-1,0-1 0,0 1 1,0 0-1,1 0 1,-1 0-1,1 1 1,0-1-1,0 2 1,0-1-1,1 1 1,-1 0-1,14-3 1,-14 4-2,-1 1 0,1-1 0,0 1 0,0 1 0,0-1 0,-1 1 0,1 0 0,0 0 0,-1 1 0,1-1 0,0 1 0,-1 0 0,0 1 0,0-1 0,0 1 0,0 0 0,0 1 0,0-1 0,-1 1 1,1 0-1,-1 0 0,0 0 0,-1 1 0,1-1 0,-1 1 0,1 0 0,3 8 0,10 18-51,-2 1-1,23 65 1,-10-22-706,9 15-1840,-13-10-2462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38.787"/>
    </inkml:context>
    <inkml:brush xml:id="br0">
      <inkml:brushProperty name="width" value="0.1" units="cm"/>
      <inkml:brushProperty name="height" value="0.1" units="cm"/>
      <inkml:brushProperty name="color" value="#FFFFFF"/>
    </inkml:brush>
  </inkml:definitions>
  <inkml:trace contextRef="#ctx0" brushRef="#br0">0 236 6105,'0'0'10839,"14"1"-9356,174 24 3392,-107-11-3948,138 6-1,-218-20-922,94 1 107,0-5 0,113-17 0,72-14 49,-89 15-108,332-46-29,-12 18 0,-422 42-19,735-36 182,110 60-40,-256-6-209,427 18 195,-655-17-65,-180-9-59,167 0-91,140 5 92,284 9 74,-651-36-83,-208 18 53,0 0-115,23 0 58,0 1 0,0 1 1,0 1-1,0 1 1,0 1-1,45 16 0,-28-9 6,1-2-1,50 5 1,-62-10-7,-3-4-47,-26-1 102,-15-8 67,-293-152 128,236 106-282,68 53 57,32 8-473,46 28 461,-2 3 0,124 85 0,-197-121-11,1-1 0,0 0 0,0 0 0,-1 1 0,1-1 0,-1 0 0,1 1 1,-1 0-1,0-1 0,0 1 0,1 0 0,-1 0 0,0-1 0,-1 1 0,1 0 0,0 0 1,0 0-1,0 4 0,-1-5 15,-1 1 0,1-1 1,0 0-1,-1 1 0,1-1 1,-1 1-1,1-1 0,-1 0 0,0 1 1,1-1-1,-1 0 0,0 0 0,0 0 1,0 1-1,0-1 0,0 0 1,0 0-1,0 0 0,-3 1 0,-7 4 131,0 0 0,0-1 0,0 0-1,-23 6 1,18-6-35,-220 87 825,196-74-1105,1 3 0,1 1-1,-55 42 1,128-84-14279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40.138"/>
    </inkml:context>
    <inkml:brush xml:id="br0">
      <inkml:brushProperty name="width" value="0.1" units="cm"/>
      <inkml:brushProperty name="height" value="0.1" units="cm"/>
      <inkml:brushProperty name="color" value="#FFFFFF"/>
    </inkml:brush>
  </inkml:definitions>
  <inkml:trace contextRef="#ctx0" brushRef="#br0">0 0 6673,'0'0'10088,"2"31"-9312,-1-16-641,2 46 734,21 110 1,107 421 1152,-122-558-2343,-7-26-587,1 0 1,-1 1 0,-1-1 0,2 17 0,-3-12-4547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40.642"/>
    </inkml:context>
    <inkml:brush xml:id="br0">
      <inkml:brushProperty name="width" value="0.1" units="cm"/>
      <inkml:brushProperty name="height" value="0.1" units="cm"/>
      <inkml:brushProperty name="color" value="#FFFFFF"/>
    </inkml:brush>
  </inkml:definitions>
  <inkml:trace contextRef="#ctx0" brushRef="#br0">1 0 10306,'0'0'11131,"30"0"-10963,0 0 72,0 6-96,0 0-72,10 0 0,0-6-72,10 0-128,0 0-1657,0 0-2704,-9 0-3360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3.213"/>
    </inkml:context>
    <inkml:brush xml:id="br0">
      <inkml:brushProperty name="width" value="0.1" units="cm"/>
      <inkml:brushProperty name="height" value="0.1" units="cm"/>
      <inkml:brushProperty name="color" value="#FFFFFF"/>
    </inkml:brush>
  </inkml:definitions>
  <inkml:trace contextRef="#ctx0" brushRef="#br0">1 13 11803,'0'0'16387,"50"18"-16019,0-18-8,10 0-168,0 0-80,-10 0-16,1-12-96,-1 0-336,-20 6-664,0 6-976,0 0-2385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41.003"/>
    </inkml:context>
    <inkml:brush xml:id="br0">
      <inkml:brushProperty name="width" value="0.1" units="cm"/>
      <inkml:brushProperty name="height" value="0.1" units="cm"/>
      <inkml:brushProperty name="color" value="#FFFFFF"/>
    </inkml:brush>
  </inkml:definitions>
  <inkml:trace contextRef="#ctx0" brushRef="#br0">0 397 10578,'0'0'10029,"9"-27"-9443,-6 17-528,76-218 1106,-68 197-993,-7 20-89,0-1 0,0 1 0,2-1 0,6-10 0,-10 20-81,-1-1 1,1 1-1,0 0 0,0-1 0,0 1 0,0 0 1,1 0-1,-1 0 0,0 1 0,1-1 0,-1 1 0,1-1 1,0 1-1,0 0 0,-1 0 0,1 0 0,0 0 1,0 0-1,0 1 0,0 0 0,5-1 0,-6 1 13,-1 1-1,1-1 0,0 1 1,-1-1-1,1 1 0,0-1 1,-1 1-1,1 0 0,-1 0 1,1 0-1,-1 0 0,0 0 1,1 0-1,-1 0 0,0 1 1,0-1-1,1 0 0,-1 1 1,0-1-1,0 1 0,-1-1 1,1 1-1,0 0 0,0-1 1,-1 1-1,1 2 0,12 53 415,-10-43-320,1 18 179,1 62-1,-4-57-850,6 48-1,-4-73-711,-1 0 0,1 0 0,1 0 0,7 15 0,-1-8-5752</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4.870"/>
    </inkml:context>
    <inkml:brush xml:id="br0">
      <inkml:brushProperty name="width" value="0.1" units="cm"/>
      <inkml:brushProperty name="height" value="0.1" units="cm"/>
      <inkml:brushProperty name="color" value="#FFFFFF"/>
    </inkml:brush>
  </inkml:definitions>
  <inkml:trace contextRef="#ctx0" brushRef="#br0">10 102 3777,'0'0'12955,"-10"0"-13067,10-18-32,0-12-569,0 6-1407,0-6-3937</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7.005"/>
    </inkml:context>
    <inkml:brush xml:id="br0">
      <inkml:brushProperty name="width" value="0.1" units="cm"/>
      <inkml:brushProperty name="height" value="0.1" units="cm"/>
      <inkml:brushProperty name="color" value="#FFFFFF"/>
    </inkml:brush>
  </inkml:definitions>
  <inkml:trace contextRef="#ctx0" brushRef="#br0">1 103 10426,'0'0'5721,"0"-12"-5617,0-6-104,0-6-912,0 0-2136,0 0-2690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7.335"/>
    </inkml:context>
    <inkml:brush xml:id="br0">
      <inkml:brushProperty name="width" value="0.1" units="cm"/>
      <inkml:brushProperty name="height" value="0.1" units="cm"/>
      <inkml:brushProperty name="color" value="#FFFFFF"/>
    </inkml:brush>
  </inkml:definitions>
  <inkml:trace contextRef="#ctx0" brushRef="#br0">11 217 5617,'0'0'11475,"0"-24"-10859,0 12-264,0 0-104,0-6-240,0-7 0,0 7-8,0-6-304,0-6-656,-10 0-1545,10 6-2088</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7.665"/>
    </inkml:context>
    <inkml:brush xml:id="br0">
      <inkml:brushProperty name="width" value="0.1" units="cm"/>
      <inkml:brushProperty name="height" value="0.1" units="cm"/>
      <inkml:brushProperty name="color" value="#FFFFFF"/>
    </inkml:brush>
  </inkml:definitions>
  <inkml:trace contextRef="#ctx0" brushRef="#br0">80 313 3289,'0'0'14123,"-40"-84"-13875,40 66-184,-10 0-64,0-12-272,10-6-1185,-10-12-479,0 6-1033,10 6-319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8.041"/>
    </inkml:context>
    <inkml:brush xml:id="br0">
      <inkml:brushProperty name="width" value="0.1" units="cm"/>
      <inkml:brushProperty name="height" value="0.1" units="cm"/>
      <inkml:brushProperty name="color" value="#FFFFFF"/>
    </inkml:brush>
  </inkml:definitions>
  <inkml:trace contextRef="#ctx0" brushRef="#br0">51 1144 3689,'0'0'9890,"-20"-109"-9506,20 85-240,0-6-96,-10 0-48,10-18-840,0 12-1489,-10 0-959</inkml:trace>
  <inkml:trace contextRef="#ctx0" brushRef="#br0" timeOffset="1">1 350 4793,'0'0'3201,"20"-151"-4450,-10 121 1249,-10 0 465,0 0 383,0 6-352,0-12-496,0 12-544,0 0-1457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8.387"/>
    </inkml:context>
    <inkml:brush xml:id="br0">
      <inkml:brushProperty name="width" value="0.1" units="cm"/>
      <inkml:brushProperty name="height" value="0.1" units="cm"/>
      <inkml:brushProperty name="color" value="#FFFFFF"/>
    </inkml:brush>
  </inkml:definitions>
  <inkml:trace contextRef="#ctx0" brushRef="#br0">1 668 1768,'0'0'9642,"0"-42"-8793,0 36-121,0-6 24,0 6-344,0-6-408,0-18-48,0 0-1840,0-6-3778</inkml:trace>
  <inkml:trace contextRef="#ctx0" brushRef="#br0" timeOffset="1">21 145 2497,'0'0'15099,"0"-114"-14755,0 96-200,0 12-144,-10 0-1416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3.897"/>
    </inkml:context>
    <inkml:brush xml:id="br0">
      <inkml:brushProperty name="width" value="0.1" units="cm"/>
      <inkml:brushProperty name="height" value="0.1" units="cm"/>
      <inkml:brushProperty name="color" value="#FFFFFF"/>
    </inkml:brush>
  </inkml:definitions>
  <inkml:trace contextRef="#ctx0" brushRef="#br0">10 1 4545,'0'0'9410,"0"6"-9178,0 0 8,0 0 88,0 0 112,0 6 64,0 0-112,0 0-280,0 6-112,0 6-136,-10-6-1296,10 0-3209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4.258"/>
    </inkml:context>
    <inkml:brush xml:id="br0">
      <inkml:brushProperty name="width" value="0.1" units="cm"/>
      <inkml:brushProperty name="height" value="0.1" units="cm"/>
      <inkml:brushProperty name="color" value="#FFFFFF"/>
    </inkml:brush>
  </inkml:definitions>
  <inkml:trace contextRef="#ctx0" brushRef="#br0">0 1 7009,'0'0'10211,"10"54"-10123,-10-42-40,0 0-48,0 6-88,0 0-488,0-6-793,0 24-783,10-12-2097,-10 1-3097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4.587"/>
    </inkml:context>
    <inkml:brush xml:id="br0">
      <inkml:brushProperty name="width" value="0.1" units="cm"/>
      <inkml:brushProperty name="height" value="0.1" units="cm"/>
      <inkml:brushProperty name="color" value="#FFFFFF"/>
    </inkml:brush>
  </inkml:definitions>
  <inkml:trace contextRef="#ctx0" brushRef="#br0">0 0 4425,'0'0'10972,"2"15"-9931,5 147 1304,-6-99-4687,0-8-4152,-1-19-484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3.621"/>
    </inkml:context>
    <inkml:brush xml:id="br0">
      <inkml:brushProperty name="width" value="0.1" units="cm"/>
      <inkml:brushProperty name="height" value="0.1" units="cm"/>
      <inkml:brushProperty name="color" value="#FFFFFF"/>
    </inkml:brush>
  </inkml:definitions>
  <inkml:trace contextRef="#ctx0" brushRef="#br0">0 453 13235,'0'0'12245,"17"-11"-11541,-8 5-606,8-4 33,-1-1 1,-1-1-1,0 0 1,-1-1 0,24-27-1,201-281 924,-239 320-1049,1 0-1,-1 0 1,1 0-1,-1 0 1,1 0 0,0 0-1,0 0 1,0 0-1,0 0 1,-1 1 0,1-1-1,0 0 1,0 0-1,0 1 1,1-1 0,-1 1-1,0-1 1,0 1-1,0 0 1,0-1 0,2 1-1,-2 0-3,0 0 0,0 1 0,0-1 0,-1 1 0,1-1 0,0 1 0,-1-1 0,1 1 0,0-1 0,-1 1 0,1 0 0,-1-1 0,1 1 1,-1 0-1,1 0 0,-1-1 0,1 1 0,-1 0 0,0 0 0,1 0 0,-1 1 0,7 51 53,-7 203 216,0-148-4883</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4.917"/>
    </inkml:context>
    <inkml:brush xml:id="br0">
      <inkml:brushProperty name="width" value="0.1" units="cm"/>
      <inkml:brushProperty name="height" value="0.1" units="cm"/>
      <inkml:brushProperty name="color" value="#FFFFFF"/>
    </inkml:brush>
  </inkml:definitions>
  <inkml:trace contextRef="#ctx0" brushRef="#br0">1 1 4721,'0'0'9866,"20"66"-9746,-20-54 64,0 6-136,0 0 32,0 0-80,10 0-24,-10 0-1024,0 0-1257</inkml:trace>
  <inkml:trace contextRef="#ctx0" brushRef="#br0" timeOffset="1">41 518 5537,'0'0'3553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5.248"/>
    </inkml:context>
    <inkml:brush xml:id="br0">
      <inkml:brushProperty name="width" value="0.1" units="cm"/>
      <inkml:brushProperty name="height" value="0.1" units="cm"/>
      <inkml:brushProperty name="color" value="#FFFFFF"/>
    </inkml:brush>
  </inkml:definitions>
  <inkml:trace contextRef="#ctx0" brushRef="#br0">1 0 2681,'0'0'4529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6.567"/>
    </inkml:context>
    <inkml:brush xml:id="br0">
      <inkml:brushProperty name="width" value="0.1" units="cm"/>
      <inkml:brushProperty name="height" value="0.1" units="cm"/>
      <inkml:brushProperty name="color" value="#FFFFFF"/>
    </inkml:brush>
  </inkml:definitions>
  <inkml:trace contextRef="#ctx0" brushRef="#br0">161 56 5753,'0'0'11593,"0"-5"-10696,0-3-774,0 7-52,1-1-1,-1 1 0,0 0 1,1-1-1,-1 1 0,0 0 0,0 0 1,0-1-1,0 1 0,0 0 1,0-1-1,-1 1 0,1 0 1,0-1-1,-1 1 0,1 0 1,-1 0-1,1 0 0,-1-1 1,0 1-1,1 0 0,-1 0 0,0 0 1,0 0-1,0 0 0,1 0 1,-1 0-1,0 0 0,-1 1 1,1-1-1,0 0 0,0 0 1,0 1-1,0-1 0,0 1 1,-1-1-1,1 1 0,0 0 0,0-1 1,-1 1-1,1 0 0,0 0 1,-1 0-1,1 0 0,-2 0 1,-10 0 74,10-1-142,-1 1 1,1 0-1,0-1 1,0 1-1,-1 0 1,1 1-1,0-1 1,-1 1-1,1-1 1,0 1 0,0 0-1,0 0 1,0 1-1,0-1 1,0 1-1,0-1 1,0 1-1,0 0 1,1 0-1,-1 0 1,1 0-1,0 1 1,-1-1-1,-2 5 1,0-1-28,1 1-1,-1 0 1,1-1 0,1 2 0,0-1-1,0 0 1,0 0 0,1 1 0,0 0-1,0-1 1,1 1 0,0 0-1,0 0 1,1 10 0,0-11 21,1 0 0,0-1 0,0 1 0,0-1 1,0 1-1,1-1 0,0 0 0,1 0 0,0 0 0,-1 0 0,5 6 0,4 4-92,1-1-1,19 20 1,-30-34 88,12 13-122,-1 0-1,20 30 1,-28-38 194,-1 1 1,0-1-1,0 1 0,-1-1 0,1 1 0,-1 0 1,-1-1-1,0 1 0,1 0 0,-1 11 0,-2-17-18,0 0 0,1 1 0,-1-1 0,0 0 0,0 0 0,0 0 1,0-1-1,0 1 0,0 0 0,0 0 0,0 0 0,0-1 0,0 1 0,0-1 0,-1 1 0,1-1 0,0 1 0,0-1 0,-1 1 0,1-1 0,0 0 0,0 0 0,-1 0 0,-2 0 0,-38 3 479,31-2-581,-32-1 451,42 0-477,0 0 1,0 0-1,0 0 1,0 0-1,0 0 0,0 0 1,0-1-1,0 1 1,0 0-1,0-1 0,0 1 1,0 0-1,1-1 0,-1 1 1,0-1-1,0 0 1,0 1-1,1-1 0,-1 0 1,0 1-1,0-1 1,1 0-1,-1 0 0,1 1 1,-1-1-1,1 0 1,-1 0-1,1 0 0,-1 0 1,1 0-1,0 0 0,-1-2 1,1 2-139,0 1 1,1-1-1,-1 0 1,0 1-1,0-1 1,0 0-1,1 0 1,-1 1-1,0-1 1,1 1-1,-1-1 1,0 0-1,1 1 1,-1-1 0,1 1-1,-1-1 1,1 1-1,-1-1 1,1 1-1,0-1 1,-1 1-1,1-1 1,-1 1-1,1 0 1,0 0-1,-1-1 1,1 1-1,0 0 1,0 0-1,0-1 1,3 0-1223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6.959"/>
    </inkml:context>
    <inkml:brush xml:id="br0">
      <inkml:brushProperty name="width" value="0.1" units="cm"/>
      <inkml:brushProperty name="height" value="0.1" units="cm"/>
      <inkml:brushProperty name="color" value="#FFFFFF"/>
    </inkml:brush>
  </inkml:definitions>
  <inkml:trace contextRef="#ctx0" brushRef="#br0">60 110 8346,'0'0'11914,"10"8"-11352,32 25-81,-40-31-433,0 0-1,0-1 1,0 1 0,1-1-1,-1 0 1,0 1-1,1-1 1,-1 0 0,0-1-1,1 1 1,0 0-1,-1-1 1,5 1 0,-6-1-43,0 0 1,0 0 0,0 0 0,0-1 0,0 1 0,0 0 0,0-1 0,0 1 0,0-1-1,0 1 1,0-1 0,0 1 0,0-1 0,0 0 0,0 0 0,-1 1 0,1-1 0,0 0-1,0 0 1,0-1 0,1-2 8,0 1-1,-1-1 1,1 0-1,-1 0 1,0 0 0,0 0-1,0 0 1,-1 0-1,1-7 1,-1 4 26,0 0 1,0-1-1,0 1 1,-1 0-1,0-1 0,-1 1 1,-4-13-1,5 18-20,-1-1 1,0 0-1,0 1 0,0 0 0,0 0 0,0-1 0,0 1 0,-1 0 1,1 1-1,-1-1 0,0 0 0,1 1 0,-1-1 0,0 1 0,0 0 1,0 0-1,0 0 0,0 1 0,0-1 0,0 1 0,0-1 0,-4 1 1,0-1 35,1 0 0,-1 1 0,0 0 1,1 0-1,-1 1 0,1-1 1,-1 1-1,-6 3 0,10-4-95,1 2 0,-1-1 0,1 0 1,0 0-1,-1 1 0,1-1 0,0 1 0,0-1 0,0 1 0,0 0 1,1 0-1,-1 0 0,0 0 0,1 0 0,-1 1 0,1-1 0,0 0 0,0 1 1,0-1-1,0 0 0,0 1 0,0 0 0,1-1 0,-1 1 0,1 2 0,-2 80-5224,2-48-2007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8.702"/>
    </inkml:context>
    <inkml:brush xml:id="br0">
      <inkml:brushProperty name="width" value="0.1" units="cm"/>
      <inkml:brushProperty name="height" value="0.1" units="cm"/>
      <inkml:brushProperty name="color" value="#FFFFFF"/>
    </inkml:brush>
  </inkml:definitions>
  <inkml:trace contextRef="#ctx0" brushRef="#br0">286 57 8810,'0'0'8646,"-10"-9"-7811,-34-27-14,40 34-727,0 0 0,-1 1 1,1-1-1,-1 1 0,1 0 0,-1 0 1,0 0-1,1 1 0,-1 0 0,0 0 0,1 0 1,-1 0-1,0 1 0,1-1 0,-1 1 0,0 0 1,1 1-1,0-1 0,-1 1 0,1 0 0,-8 4 1,1 2-33,0 0 0,0 1 1,1 0-1,0 1 0,1 0 1,0 0-1,1 1 0,0 0 1,0 0-1,1 1 0,-9 22 1,14-26-67,0 1 0,1-1 1,0 1-1,1-1 0,0 1 1,0 0-1,1-1 0,0 1 1,0-1-1,1 1 0,0-1 1,1 1-1,0-1 0,0 0 1,5 8-1,2-5-207,-1-1-1,2 0 1,0 0 0,0-1-1,0-1 1,1 0 0,1-1-1,-1 0 1,1 0 0,0-2-1,1 0 1,26 7 0,-7 9-406,-32-21 632,0 1-1,0-1 0,-1 1 1,1-1-1,0 1 1,-1-1-1,1 1 1,-1 0-1,1 0 1,-1-1-1,1 1 1,-1 0-1,1 0 1,-1-1-1,0 1 1,1 0-1,-1 0 1,0 0-1,0 0 0,0 0 1,1-1-1,-1 1 1,0 0-1,0 0 1,0 0-1,-1 0 1,1 0-1,0 0 1,0-1-1,0 1 1,-1 0-1,1 0 1,0 0-1,-1 0 1,1-1-1,0 1 0,-1 0 1,1 0-1,-1-1 1,0 1-1,1 0 1,-1-1-1,0 1 1,-8 5 255,0-1 0,0 0 1,0 0-1,-1-1 0,1 0 1,-1-1-1,0 0 0,0-1 1,-16 2-1,-11 0 343,-49 0 1,85-5-696,1 1-1,0 0 1,0-1-1,-1 1 1,1 0 0,0-1-1,0 1 1,0 0-1,0-1 1,0 1 0,-1-1-1,1 1 1,0 0 0,0-1-1,0 1 1,0-1-1,0 1 1,0 0 0,0-1-1,0 1 1,1-1-1,-1 1 1,0 0 0,0-1-1,0 1 1,0-1 0,0 1-1,1 0 1,-1-1-1,0 1 1,0 0 0,1-1-1,-1 1 1,0 0-1,0 0 1,1-1 0,9-14-3561,17 2-3285</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09.032"/>
    </inkml:context>
    <inkml:brush xml:id="br0">
      <inkml:brushProperty name="width" value="0.1" units="cm"/>
      <inkml:brushProperty name="height" value="0.1" units="cm"/>
      <inkml:brushProperty name="color" value="#FFFFFF"/>
    </inkml:brush>
  </inkml:definitions>
  <inkml:trace contextRef="#ctx0" brushRef="#br0">0 0 12411,'0'0'10594,"0"157"-10586,0-133-8,0 6-192,10 6-1016,0-12-1777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42.134"/>
    </inkml:context>
    <inkml:brush xml:id="br0">
      <inkml:brushProperty name="width" value="0.1" units="cm"/>
      <inkml:brushProperty name="height" value="0.1" units="cm"/>
      <inkml:brushProperty name="color" value="#FFFFFF"/>
    </inkml:brush>
  </inkml:definitions>
  <inkml:trace contextRef="#ctx0" brushRef="#br0">2 1 4137,'0'0'15649,"0"32"-14451,0 2-902,-1-6-29,1 1-1,2-1 1,1 1-1,12 49 1,77 264 1500,-87-316-1753,-4-20-120,0 0 0,0 1 0,1-1 0,0 0 0,4 9 0,-4-10-588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42.825"/>
    </inkml:context>
    <inkml:brush xml:id="br0">
      <inkml:brushProperty name="width" value="0.1" units="cm"/>
      <inkml:brushProperty name="height" value="0.1" units="cm"/>
      <inkml:brushProperty name="color" value="#FFFFFF"/>
    </inkml:brush>
  </inkml:definitions>
  <inkml:trace contextRef="#ctx0" brushRef="#br0">0 266 9762,'0'0'7408,"5"-6"-6894,139-168 2654,-127 150-2948,-13 16-197,1 1 0,0 0 0,0 0 1,1 0-1,10-10 0,-15 16-24,0 0 0,1 1-1,-1-1 1,0 0 0,1 0 0,-1 0 0,1 1-1,-1-1 1,1 1 0,-1 0 0,1-1-1,-1 1 1,1 0 0,0 0 0,-1 0 0,1 0-1,-1 0 1,1 0 0,0 0 0,-1 0-1,1 1 1,-1-1 0,1 1 0,-1-1 0,1 1-1,-1-1 1,1 1 0,-1 0 0,0 0-1,1 0 1,-1 0 0,0 0 0,0 0 0,0 0-1,1 0 1,0 3 0,3 3 109,0 0 0,0 0 0,0 1-1,-1-1 1,-1 1 0,1 0 0,-1 1 0,3 12 0,13 74 711,-18-89-783,20 100 328,7 53-300,-26-70-2514,-3-54-2613,1-9-4275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10.774"/>
    </inkml:context>
    <inkml:brush xml:id="br0">
      <inkml:brushProperty name="width" value="0.1" units="cm"/>
      <inkml:brushProperty name="height" value="0.1" units="cm"/>
      <inkml:brushProperty name="color" value="#FFFFFF"/>
    </inkml:brush>
  </inkml:definitions>
  <inkml:trace contextRef="#ctx0" brushRef="#br0">244 85 5521,'0'0'10589,"-3"-10"-9922,-12-31-212,14 39-385,-1 0 0,1 0 0,0 0 1,-1 0-1,0 0 0,1 0 0,-1 0 1,0 0-1,0 1 0,0-1 1,0 1-1,0-1 0,-1 1 0,1 0 1,0 0-1,-1 0 0,1 0 0,0 0 1,-1 1-1,-3-2 0,-47 1 305,41 1-336,7 1-48,1 0-1,0 0 0,0 0 1,0 1-1,0-1 0,0 1 0,0 0 1,0 0-1,1 1 0,-1-1 1,1 1-1,-1 0 0,1-1 1,0 2-1,0-1 0,0 0 0,1 0 1,-5 8-1,1-2-85,0 1-1,0 0 0,1 0 1,0 1-1,-6 21 1,10-29 86,0 1 0,0 0 0,0 0 0,1 0 0,-1 0 0,1 0-1,0 0 1,0 0 0,1 0 0,-1 0 0,1 0 0,0 0 0,0 0 0,0-1 0,0 1 0,1 0 0,-1 0 0,1-1 0,0 1 0,0-1 0,0 0-1,1 0 1,-1 1 0,1-1 0,0-1 0,0 1 0,0 0 0,0-1 0,5 4 0,129 85 48,-132-88-43,-1 0 1,0 0 0,-1 0 0,1 0-1,-1 1 1,1 0 0,-1 0-1,0 0 1,0 0 0,-1 0 0,1 0-1,-1 1 1,0-1 0,0 1 0,-1 0-1,1-1 1,0 7 0,-3-9 9,1 0-1,-1-1 1,0 1 0,0-1 0,-1 1-1,1-1 1,0 1 0,0-1 0,-1 0-1,1 0 1,-1 0 0,1 1 0,-1-1-1,1-1 1,-1 1 0,0 0 0,0 0 0,1-1-1,-1 1 1,0-1 0,0 1 0,0-1-1,1 0 1,-1 1 0,-4-1 0,-50 4 101,47-4-378,1 0-1,0 0 0,-1-1 0,1 0 1,-9-3-1,14 3 48,0 0 0,1-1-1,-1 1 1,0 0 0,0-1 0,1 0 0,-1 1 0,1-1-1,0 0 1,-1-1 0,1 1 0,0 0 0,0 0-1,0-1 1,-3-5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11.309"/>
    </inkml:context>
    <inkml:brush xml:id="br0">
      <inkml:brushProperty name="width" value="0.1" units="cm"/>
      <inkml:brushProperty name="height" value="0.1" units="cm"/>
      <inkml:brushProperty name="color" value="#FFFFFF"/>
    </inkml:brush>
  </inkml:definitions>
  <inkml:trace contextRef="#ctx0" brushRef="#br0">1 14 3913,'0'0'14136,"5"-2"-13824,39-9 431,-43 11-677,1 0 1,-1 0-1,1 0 0,-1 0 1,1 0-1,-1 0 0,1 0 1,-1 1-1,1-1 1,-1 1-1,1-1 0,-1 1 1,1-1-1,-1 1 0,0 0 1,1-1-1,-1 1 0,0 0 1,0 0-1,0 0 0,0 0 1,0 0-1,0 0 0,0 1 1,0-1-1,0 0 0,0 0 1,0 1-1,-1-1 1,1 0-1,0 3 0,1 1 6,0 0 1,0 1-1,-1-1 0,0 0 1,0 1-1,0-1 0,-1 1 0,0-1 1,0 1-1,0 0 0,-1-1 1,0 1-1,0-1 0,0 0 0,-1 1 1,1-1-1,-1 0 0,-1 0 1,1 0-1,-1 0 0,0 0 0,0-1 1,0 1-1,-8 7 0,3-1-80,2-6-9,2 0 1,-1 0-1,0 1 0,1-1 0,0 1 1,0 0-1,1 0 0,0 1 0,0-1 1,0 1-1,1 0 0,0-1 0,0 1 1,1 0-1,-1 13 0,2-19 5,0 0 0,1 0-1,-1 0 1,1 0 0,0 0 0,-1 1-1,1-1 1,0 0 0,0 0-1,-1-1 1,1 1 0,0 0 0,0 0-1,0 0 1,0 0 0,0-1-1,0 1 1,1-1 0,-1 1 0,0-1-1,0 1 1,0-1 0,0 1 0,1-1-1,-1 0 1,0 0 0,0 0-1,1 0 1,1 0 0,50 3-658,-44-3 457,67-6-2277,-24-5-3426,-22 4-2040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4.437"/>
    </inkml:context>
    <inkml:brush xml:id="br0">
      <inkml:brushProperty name="width" value="0.1" units="cm"/>
      <inkml:brushProperty name="height" value="0.1" units="cm"/>
      <inkml:brushProperty name="color" value="#FFFFFF"/>
    </inkml:brush>
  </inkml:definitions>
  <inkml:trace contextRef="#ctx0" brushRef="#br0">1 335 6409,'0'0'12523,"13"-24"-11704,-11 20-781,28-50 709,2 2 0,41-49 0,-64 90-540,62-67 1317,-70 77-1514,-1 0 0,1 0 0,-1 1 0,1-1 0,0 0-1,-1 1 1,1-1 0,0 0 0,0 1 0,-1-1 0,1 1 0,0-1 0,0 1 0,0 0-1,0-1 1,-1 1 0,1 0 0,0 0 0,0-1 0,0 1 0,0 0 0,0 0 0,0 0-1,0 0 1,0 0 0,0 0 0,0 0 0,0 1 0,-1-1 0,1 0 0,0 0 0,0 1-1,0-1 1,0 1 0,0-1 0,-1 0 0,1 1 0,0 0 0,0-1 0,-1 1 0,1-1-1,0 1 1,-1 0 0,1 0 0,0-1 0,-1 1 0,1 0 0,-1 0 0,0 0-1,1-1 1,-1 1 0,0 0 0,1 1 0,2 7 12,-1 0-1,0 0 1,0 0 0,1 12-1,-3-16 15,5 55 32,-2-20-302,2 1 1,10 44-1,-14-81-385,1 1-1,-1 0 0,1 0 0,0 0 0,0-1 1,0 1-1,1-1 0,0 0 0,-1 1 0,1-1 1,5 4-1,12 6-7051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1.825"/>
    </inkml:context>
    <inkml:brush xml:id="br0">
      <inkml:brushProperty name="width" value="0.1" units="cm"/>
      <inkml:brushProperty name="height" value="0.1" units="cm"/>
      <inkml:brushProperty name="color" value="#FFFFFF"/>
    </inkml:brush>
  </inkml:definitions>
  <inkml:trace contextRef="#ctx0" brushRef="#br0">2 1979 3265,'0'0'9307,"0"4"-8101,0 5-657,-1-7-350,1 1 0,-1 0-1,1-1 1,0 1 0,0 0-1,1-1 1,-1 1 0,0 0 0,1-1-1,0 1 1,-1-1 0,1 1-1,0-1 1,0 1 0,0-1-1,1 0 1,1 3 0,18 16 1023,-1 1 0,24 33 1,1 3-697,-15-10-28,-6-14-294,-20-26-161,1 0-1,0-1 1,1 1-1,11 10 1,-8-9-7,0 0 0,0 0 0,0 1 0,-1 0 0,-1 0 0,0 1 0,6 12 0,-10-18-23,0 0 1,0 0 0,0 0 0,1-1-1,0 1 1,7 6 0,15 20 26,-10-4 30,0-1 1,2-1-1,0 0 0,24 23 1,4 7 107,-37-43-167,-1 0 0,2-1-1,0-1 1,19 18 0,-18-20-12,10 8 17,0 0 1,1-2-1,34 16 1,-40-20 21,0 0 0,0 0 0,-1 2 0,22 21 0,1 0 55,94 58 782,-54-41-615,17 13 23,-28-13-75,-38-30-151,-1 1 0,28 27-1,-37-31-32,0-2 0,41 25 0,1 1 91,-52-35-103,1 0 0,1-1-1,-1 0 1,12 4 0,6 2 2,1 1 11,0-1-1,1-2 0,1 0 1,47 6-1,-15-9 103,78-1-1,41 13 130,-173-18-263,34 1 63,0-1 0,-1-3-1,1-1 1,76-19 0,-23-5 10,1 4 1,100-10-1,52-16 25,-218 43-87,108-23 24,75-20-16,-101 24 16,-89 22-24,1-1 0,-1 0 0,-1-2 0,1-1 1,-1-1-1,-1-1 0,1-1 0,27-18 0,-33 18-3,1 0 0,0 2 0,1 0-1,21-7 1,-16 6 5,40-21 0,78-40 37,-61 22-38,-68 39-5,1 2-1,0 0 1,24-9-1,21-13 0,-46 23 2,24-15 6,0-2 0,37-31 1,-57 42-9,0 1 1,1 0-1,30-14 1,2-1-2,-17 9 2,26-18-27,121-90 53,-31 28-24,-48 33 1,-70 47-1,-1-2-1,0-1 0,30-28 0,39-38 7,43-44 2,-2-6-4,86-55-28,-224 191 20,100-101 25,17 12-31,-83 67 6,-2-3 1,36-32-1,181-161 36,-121 112-23,98-78-2,85-75 7,-208 156-9,31-27 0,-37 36-8,-68 63-4,1 1 0,1 2-1,62-42 1,-85 65 7,0-1 0,0 0 0,-1-1-1,0 0 1,-1-1 0,0 0 0,0 0 0,-1 0-1,0-1 1,-1 0 0,6-12 0,-12 22-19,0 0 0,1 0-1,-1-1 1,0 1 0,0 0 0,1 0 0,-1-1 0,0 1 0,0 0 0,0-1 0,1 1 0,-1 0 0,0-1 0,0 1 0,0 0 0,0-1 0,0 1 0,0 0 0,1-1 0,-1 1-1,0 0 1,0-1 0,0 1 0,0 0 0,0-1 0,-1 1 0,1 0 0,0-1 0,0 1 0,0 0 0,0-1 0,0 1 0,0 0 0,0-1 0,-1 1 0,1 0 0,0 0-1,0-1 1,0 1 0,-1 0 0,-15 4-784,-23 21-2303,1 5-3044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2.876"/>
    </inkml:context>
    <inkml:brush xml:id="br0">
      <inkml:brushProperty name="width" value="0.1" units="cm"/>
      <inkml:brushProperty name="height" value="0.1" units="cm"/>
      <inkml:brushProperty name="color" value="#FFFFFF"/>
    </inkml:brush>
  </inkml:definitions>
  <inkml:trace contextRef="#ctx0" brushRef="#br0">10 32 8730,'0'0'10814,"-1"-7"-9810,-3-3-1114,0-5 2285,17 24-819,6 11-1139,319 318 1034,-332-333-1324,-4-3 3,-1 0 0,1 0 1,1 0-1,-1 0 0,0-1 0,0 1 0,1-1 0,-1 1 0,0-1 0,1 0 1,0 0-1,3 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3.207"/>
    </inkml:context>
    <inkml:brush xml:id="br0">
      <inkml:brushProperty name="width" value="0.1" units="cm"/>
      <inkml:brushProperty name="height" value="0.1" units="cm"/>
      <inkml:brushProperty name="color" value="#FFFFFF"/>
    </inkml:brush>
  </inkml:definitions>
  <inkml:trace contextRef="#ctx0" brushRef="#br0">120 0 9962,'0'0'10746,"-90"199"-10281,80-151-209,0-6-256,0 0-232,10-12-1729,0-12-3112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4.069"/>
    </inkml:context>
    <inkml:brush xml:id="br0">
      <inkml:brushProperty name="width" value="0.1" units="cm"/>
      <inkml:brushProperty name="height" value="0.1" units="cm"/>
      <inkml:brushProperty name="color" value="#FFFFFF"/>
    </inkml:brush>
  </inkml:definitions>
  <inkml:trace contextRef="#ctx0" brushRef="#br0">1 0 5881,'0'0'14135,"5"19"-12786,4 14-773,2 0 0,1-1 1,2-1-1,1 0 0,19 29 1,216 284 1080,-247-341-1830,29 36 146,-31-38-184,-1 1 1,1-1-1,0 0 1,0 0-1,0 0 1,1 1-1,-1-1 1,0 0 0,0-1-1,1 1 1,-1 0-1,0 0 1,1 0-1,-1-1 1,0 1-1,1-1 1,-1 1-1,1-1 1,-1 0-1,1 1 1,0-1-1,-1 0 1,1 0-1,1 0 1,-1-30-5796,-2 26 4704,0-21-5423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4.399"/>
    </inkml:context>
    <inkml:brush xml:id="br0">
      <inkml:brushProperty name="width" value="0.1" units="cm"/>
      <inkml:brushProperty name="height" value="0.1" units="cm"/>
      <inkml:brushProperty name="color" value="#FFFFFF"/>
    </inkml:brush>
  </inkml:definitions>
  <inkml:trace contextRef="#ctx0" brushRef="#br0">379 1 8690,'0'0'16663,"-23"23"-15804,1-3-670,2-1-15,0 0 1,2 1 0,0 2-1,1-1 1,-25 45 0,12-13 115,-64 123 481,79-143-1011,1 1 1,1 0 0,-10 49 0,13-53-5483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5.215"/>
    </inkml:context>
    <inkml:brush xml:id="br0">
      <inkml:brushProperty name="width" value="0.1" units="cm"/>
      <inkml:brushProperty name="height" value="0.1" units="cm"/>
      <inkml:brushProperty name="color" value="#FFFFFF"/>
    </inkml:brush>
  </inkml:definitions>
  <inkml:trace contextRef="#ctx0" brushRef="#br0">61 313 6409,'0'0'11187,"-40"-78"-10795,40 66-200,-10-12-96,10 0-96,-10 0-96,10-6-368,0 0-664,0-7-881,0 7-960,0 6-1455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5.592"/>
    </inkml:context>
    <inkml:brush xml:id="br0">
      <inkml:brushProperty name="width" value="0.1" units="cm"/>
      <inkml:brushProperty name="height" value="0.1" units="cm"/>
      <inkml:brushProperty name="color" value="#FFFFFF"/>
    </inkml:brush>
  </inkml:definitions>
  <inkml:trace contextRef="#ctx0" brushRef="#br0">1 314 16,'0'0'15819,"0"-85"-15186,0 67-353,0 6-160,0-12-120,0 0-40,0-6-721,0-18-599,0 6-1232,0 12-2017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8:55.921"/>
    </inkml:context>
    <inkml:brush xml:id="br0">
      <inkml:brushProperty name="width" value="0.1" units="cm"/>
      <inkml:brushProperty name="height" value="0.1" units="cm"/>
      <inkml:brushProperty name="color" value="#FFFFFF"/>
    </inkml:brush>
  </inkml:definitions>
  <inkml:trace contextRef="#ctx0" brushRef="#br0">21 704 1664,'0'0'6642,"40"-151"-7290,-40 127-1297</inkml:trace>
  <inkml:trace contextRef="#ctx0" brushRef="#br0" timeOffset="1">1 0 7362,'0'0'3384</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6.143"/>
    </inkml:context>
    <inkml:brush xml:id="br0">
      <inkml:brushProperty name="width" value="0.1" units="cm"/>
      <inkml:brushProperty name="height" value="0.1" units="cm"/>
      <inkml:brushProperty name="color" value="#FFFFFF"/>
    </inkml:brush>
  </inkml:definitions>
  <inkml:trace contextRef="#ctx0" brushRef="#br0">0 1 5977,'0'0'9314,"191"42"-8426,-131-36 25,0 0-145,0 0-136,0 0-256,-9-6-88,-11 6-88,-10 0-144,0-6 48,-10 0-104,-10 0-232,10 0-1728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26.489"/>
    </inkml:context>
    <inkml:brush xml:id="br0">
      <inkml:brushProperty name="width" value="0.1" units="cm"/>
      <inkml:brushProperty name="height" value="0.1" units="cm"/>
      <inkml:brushProperty name="color" value="#FFFFFF"/>
    </inkml:brush>
  </inkml:definitions>
  <inkml:trace contextRef="#ctx0" brushRef="#br0">141 1 1632,'0'0'22237,"-111"192"-21125,91-113-287,20 5-345,-10 0-176,10-6-152,0-12-152,0-18-48,0-5-392,10-25-1025,10-12-2247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0.119"/>
    </inkml:context>
    <inkml:brush xml:id="br0">
      <inkml:brushProperty name="width" value="0.1" units="cm"/>
      <inkml:brushProperty name="height" value="0.1" units="cm"/>
      <inkml:brushProperty name="color" value="#E71224"/>
    </inkml:brush>
  </inkml:definitions>
  <inkml:trace contextRef="#ctx0" brushRef="#br0">1 0 10642,'0'0'7801,"20"2"-7084,209 8 814,-220-10-1487,0 0-1,-1 1 1,1 0-1,0 1 1,0-1-1,-1 2 1,1-1-1,-1 1 1,0 1-1,0-1 1,0 1-1,0 1 1,-1-1-1,1 1 1,-1 1-1,7 6 1,-9-6 0,0 0 1,0-1-1,-1 2 0,0-1 1,-1 0-1,1 1 0,-1-1 1,0 1-1,-1 0 1,1 0-1,-1 0 0,-1 1 1,0-1-1,0 0 0,0 1 1,-1-1-1,0 1 0,0-1 1,-3 14-1,1-12 83,-1 0 0,-1 1 1,0-1-1,0 0 0,0-1 0,-1 1 0,-1-1 0,1 0 0,-1 0 1,-10 9-1,-9 9 343,-39 32 0,38-37-235,1 1-11,-43 27 0,66-48-772,31-9-7532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7.089"/>
    </inkml:context>
    <inkml:brush xml:id="br0">
      <inkml:brushProperty name="width" value="0.1" units="cm"/>
      <inkml:brushProperty name="height" value="0.1" units="cm"/>
      <inkml:brushProperty name="color" value="#FFFFFF"/>
    </inkml:brush>
  </inkml:definitions>
  <inkml:trace contextRef="#ctx0" brushRef="#br0">515 1 11586,'0'0'7126,"-12"27"-6458,-2 3-488,4-10-60,1 0 0,1 0 0,1 1 0,1 0 0,1 0 0,-4 29 0,-4 49 481,5-22 180,-31 123-1,-69 123 627,84-267-1261,-2-2 0,-3 0 0,-53 76 0,72-116-142,-13 18 48,22-31-49,0 0-1,0 0 1,1 0-1,-1 0 1,0-1-1,0 1 1,0 0-1,-1-1 1,1 1-1,0 0 1,0-1-1,0 1 1,0-1-1,-1 0 1,1 1-1,0-1 1,0 0-1,-1 0 1,1 0-1,0 1 1,0-1-1,-1-1 1,-1 1-1,1-1-15,1-1 1,-1 1-1,0-1 0,1 1 0,-1-1 1,1 1-1,0-1 0,0 0 0,0 0 0,0 0 1,0 1-1,0-1 0,0 0 0,0 0 1,1 0-1,-1-1 0,1 1 0,-1-3 0,-6-43 6,7 44 3,-5-37 12,0 4-9,1 1 1,3-1-1,0 0 0,6-44 1,-4 78-5,-1 1 0,0-1 0,1 0-1,-1 1 1,1-1 0,0 0 0,0 1 0,0-1 0,0 1 0,0-1 0,0 1 0,1 0 0,-1-1-1,1 1 1,0 0 0,0 0 0,0 0 0,0 0 0,0 0 0,0 1 0,0-1 0,0 1 0,1-1-1,-1 1 1,1 0 0,-1 0 0,5-1 0,-5 2 5,1 0 1,0 0-1,0 0 0,0 1 0,0 0 0,-1-1 1,1 1-1,0 0 0,0 0 0,-1 1 0,1-1 1,-1 0-1,1 1 0,-1-1 0,0 1 0,0 0 1,1 0-1,-1 0 0,0 0 0,-1 0 1,1 1-1,0-1 0,-1 0 0,1 1 0,1 4 1,38 82 138,-28-58-92,1-1 1,1 0 0,22 31-1,-32-54-49,0 0-1,0-1 1,1 0 0,0 1-1,0-2 1,0 1-1,1-1 1,0 0 0,0 0-1,0-1 1,1 0 0,-1 0-1,1-1 1,0 0-1,0 0 1,0-1 0,10 2-1,-5-3-295,-1 0-1,1 0 1,-1-1-1,1-1 1,-1 0 0,17-4-1,35-18-5229,-13-2-3678</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46.665"/>
    </inkml:context>
    <inkml:brush xml:id="br0">
      <inkml:brushProperty name="width" value="0.1" units="cm"/>
      <inkml:brushProperty name="height" value="0.1" units="cm"/>
      <inkml:brushProperty name="color" value="#FFFFFF"/>
    </inkml:brush>
  </inkml:definitions>
  <inkml:trace contextRef="#ctx0" brushRef="#br0">1 160 1768,'0'0'23095,"10"-19"-21542,-1 11-1430,0 2 1,1-1-1,0 1 0,0 1 0,0 0 0,1 0 0,15-4 1,86-18 132,-58 15-60,20-4-46,1 3-1,0 4 1,133-1 0,-117 9-139,-18-1-9,0 3-1,130 19 1,-148-11 28,-33-6-7,-1 1 0,0 0-1,32 12 1,97 32-15,268 74 171,-135-44 12,-230-59-166,-1 2 0,53 31 0,-65-32-30,179 79 37,-137-67-36,38 13 2,-71-26 4,-1 2 0,-1 2 0,65 43 0,-79-46 3,67 39 15,17 9-53,188 144 1,-113-68 121,-82-49-98,75 23 41,-139-91-27,34 39 42,70 42-74,1 1 39,-135-98-5,-1 1-1,28 27 1,1 1-56,-36-33 64,-1 0 0,-1 0 1,1 0-1,7 14 1,14 15-17,62 62 7,33 32-16,-79-84 19,-33-34-6,0 1 0,2-1 0,18 14 0,-1-6 7,-2 2 1,0 0-1,36 39 0,-55-52-14,0 0 0,0-1 0,18 12 0,21 19 6,-24-17 13,46 31 0,-48-38-17,-1 1 0,-1 0-1,34 36 1,16 14 58,-56-51-61,1 0 0,21 15 1,18 17-5,205 202 81,-223-219-85,198 156-34,-217-175 45,148 93 0,76 28 62,-119-75-58,186 60 0,-98-58 6,-154-57-36,-32-3 14,-21 0 13,-1 0 0,1 0 0,-1 0 0,1-1 0,-1 1 0,0-1 0,1 1 0,-1-1 0,0 0 0,0 0 0,0 0 0,-1 0 0,1 0 0,0 0 0,-1 0 0,1-1 0,-1 1 0,2-5 0,9-10-2,-3 8 3,0-1-1,-1 1 0,0-1 0,0-1 1,-1 1-1,0-1 0,-1 0 0,-1-1 1,0 0-1,5-15 0,13-21-14,-20 42 13,1 0-1,-1 1 1,0-1-1,-1 0 1,1 0-1,-1-1 1,-1 1-1,1 0 1,0-10-1,-1 8 4,0 0-1,1-1 0,-1 1 0,1 0 1,1 1-1,3-10 0,-3 10 1,0 0 0,-1 0 0,0 0-1,-1 0 1,2-15 0,7-21-8,-9 33 8,1 1-1,-1-1 1,1 1-1,1-1 1,3-9-1,-2 10 4,-1-1-1,-1 1 1,0-1-1,0 0 1,1-12-1,7-45 20,0 25-36,-9 36 9,0 1 1,0-1-1,1 1 1,0 0-1,0-1 1,0 1-1,1 0 1,0 0-1,0 0 1,0 1-1,0-1 1,7-5-1,15-27 24,-23 33-16,9-9-7,-8 11 8,0 1 1,-1 0 0,1 1-1,0-1 1,0 0-1,0 1 1,0 0-1,0-1 1,5 2-1,-6-1 46,-2-1-38,0-3-14,0 3-66,-6 2-710,-1 0 250,1 1 0,0-1 0,0 2 0,0-1 0,0 1 0,0-1 0,1 2 0,-10 6 0,4-3-1410,-29 17-6485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53.213"/>
    </inkml:context>
    <inkml:brush xml:id="br0">
      <inkml:brushProperty name="width" value="0.1" units="cm"/>
      <inkml:brushProperty name="height" value="0.1" units="cm"/>
      <inkml:brushProperty name="color" value="#FFFFFF"/>
    </inkml:brush>
  </inkml:definitions>
  <inkml:trace contextRef="#ctx0" brushRef="#br0">1 3727 4001,'0'0'9539,"18"-17"-8459,4-4-703,-10 9-117,-1 1 1,2 1-1,-1 0 1,1 0-1,16-8 1,-16 11 411,-1-1 1,0 0 0,0-1 0,-1 0 0,0-1-1,0 0 1,9-13 0,43-46 155,135-114 0,-12 48-286,-145 107-548,28-14 103,2 3-1,87-35 1,87-48 171,-115 52-243,-50 29 36,-50 26 14,43-27 0,-59 32-67,13-8 75,42-37 1,108-85 125,-65 56-49,139-100 349,29-24-267,-237 173-239,237-208 18,-210 183 13,95-64-1,-11 10-37,-71 52 3,-47 37 12,-1-2 0,53-53 0,163-170-2,-230 227-6,10-10 7,27-38 0,33-42-10,-72 91 1,22-30 4,29-50-9,-57 84 5,0 0-1,1 1 1,1 1 0,1 0-1,0 1 1,25-18-1,21-21 3,-25 20-3,0 2-1,3 1 1,0 3 0,84-45 0,-109 66 3,0 2 1,1 0 0,0 1 0,30-4 0,-28 5 5,1 0 0,-1-1-1,33-13 1,86-36 273,-124 48-209,1 0 0,0 0 0,0 1 0,24-3 0,-11 2 251,-11 2-239,40-5 200,-31 8-124,-19-1-125,0 0 1,0 1-1,1 0 0,-1 0 1,0 0-1,1 1 1,-1 0-1,0 1 0,0-1 1,0 1-1,0 0 1,0 1-1,9 4 0,4 6 64,-2 0 0,0 2 0,0 0 0,-1 0 1,-1 2-1,0 0 0,-2 0 0,19 31 0,-14-15-18,-5-7-44,1 0 0,2-2-1,33 42 1,51 64 11,-30-39-27,-54-73-23,-2 0 0,0 2 0,-1 0 1,-1 0-1,-1 1 0,11 29 0,-16-37 2,1 0 0,0-1 0,1 0 0,1 0 0,-1-1 0,12 11 0,66 59 7,-58-56-7,9 7 9,4 4 22,51 58 0,-50-54-65,5 9 51,-31-29-3,0 0 1,1-1-1,26 20 0,-11 3 39,-27-34-59,1 1 1,0-1-1,1 0 1,7 7-1,215 195 22,-129-114 39,-56-60-47,-2 2 1,-2 2-1,-2 1 0,41 56 0,-61-61 3,-17-31-1,0 0 1,0 0 0,0 0 0,-1 0-1,0 0 1,0 0 0,0 0 0,-1 7-1,0 3-7,2 4-6,1-1 0,1 0 0,0 0 0,2-1 0,0 1 0,1-1 0,1 0 0,11 22-1,6 5-5,54 74-1,65 61 121,-7-10-100,-78-91 37,-55-62-35,-4-16-14,1 0 1,0 1-1,0-1 0,0 0 1,0 0-1,0 1 0,0-1 1,0 0-1,0 1 0,0-1 1,0 0-1,0 0 0,0 1 1,0-1-1,0 0 0,0 1 1,0-1-1,0 0 0,0 0 1,1 1-1,-1-1 0,0 0 1,0 0-1,0 1 0,0-1 1,0 0-1,1 0 0,-1 1 1,0-1-1,0 0 0,1 0 1,-1 0-1,0 0 0,0 1 1,1-1-1,-1 0 0,0 0 1,0 0-1,1 0 0,-1 0 1,0 0-1,0 0 0,1 0 1,-1 0-1,0 1 0,1-1 1,-1 0-1,0-1 0,0 1 1,1 0-1,1 0 25,-2 223 66,10-150-66,-9-49-37,2 0 0,6 27 0,0-3 14,-7-35 1,0 0 1,2-1-1,-1 1 1,2-1 0,5 13-1,-6-13-227,-8-22-1399,-14-46-4453,8 30-587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0.775"/>
    </inkml:context>
    <inkml:brush xml:id="br0">
      <inkml:brushProperty name="width" value="0.1" units="cm"/>
      <inkml:brushProperty name="height" value="0.1" units="cm"/>
      <inkml:brushProperty name="color" value="#FFFFFF"/>
    </inkml:brush>
  </inkml:definitions>
  <inkml:trace contextRef="#ctx0" brushRef="#br0">10 0 5465,'0'0'6398,"0"27"-5316,0 200 2186,-10-48-1006,10 229-1158,10-141-879,10 338 66,-9-327-75,4 125 471,0 0-96,-16-199-188,10 480 293,1-273-579,0 137-76,-2-352-27,16 246 34,4-106 47,32 283 468,-42-461-378,14 93-3,-29-231-148,-2-1 1,0 1-1,-3 22 0,1 4 5,-9 90-63,7-120-456,-3-23-1290,-3-25-2232,7-5-1316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1.514"/>
    </inkml:context>
    <inkml:brush xml:id="br0">
      <inkml:brushProperty name="width" value="0.1" units="cm"/>
      <inkml:brushProperty name="height" value="0.1" units="cm"/>
      <inkml:brushProperty name="color" value="#FFFFFF"/>
    </inkml:brush>
  </inkml:definitions>
  <inkml:trace contextRef="#ctx0" brushRef="#br0">1 49 104,'0'0'7282,"10"-18"-7370,0 6-481,0-6-991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2.016"/>
    </inkml:context>
    <inkml:brush xml:id="br0">
      <inkml:brushProperty name="width" value="0.1" units="cm"/>
      <inkml:brushProperty name="height" value="0.1" units="cm"/>
      <inkml:brushProperty name="color" value="#FFFFFF"/>
    </inkml:brush>
  </inkml:definitions>
  <inkml:trace contextRef="#ctx0" brushRef="#br0">51 21 5353,'75'-19'2091,"-75"19"-1973,1-1 1,-1 1-1,1 0 0,-1 0 0,1 0 0,-1 0 0,1 0 1,-1 0-1,1 0 0,-1 0 0,1 0 0,-1 0 0,1 0 1,-1 0-1,1 0 0,-1 0 0,1 1 0,-1-1 0,1 0 1,-1 0-1,1 0 0,-1 1 0,1-1 0,-1 0 0,0 1 1,1-1-1,-1 0 0,0 1 0,1-1 0,-1 0 1,0 1-1,1-1 0,-1 1 0,0-1 0,0 1 0,1-1 1,-1 1-1,0 0 0,0 18 1931,-1-13-1310,-1 13-13,-1-1 1,0 1 0,-2 0 0,0-1 0,-1 0 0,-9 17 0,-14 52 730,6 2-370,9-44-802,3 0 0,2 1 0,2 1 0,-1 47 0,9-120-302,1-1 0,2 1 0,0 0-1,13-40 1,45-105 7,-22 65 13,-34 88-1,-4 10 2,0 1 0,0-1-1,1 1 1,0-1-1,0 1 1,1 0 0,0 1-1,0-1 1,1 0 0,-1 1-1,1 0 1,8-7-1,-12 13-2,0-1-1,0 1 0,0-1 0,-1 1 1,1 0-1,0 0 0,0 0 0,0-1 0,0 1 1,0 0-1,0 0 0,0 0 0,0 0 1,0 1-1,0-1 0,0 0 0,-1 0 0,1 1 1,0-1-1,0 0 0,0 1 0,0-1 1,0 1-1,-1-1 0,1 1 0,0-1 1,0 1-1,-1-1 0,1 1 0,0 0 0,-1-1 1,1 1-1,-1 0 0,1 1 0,18 31 123,-17-27-78,24 52 188,-2 1-1,-3 2 0,16 79 0,-17-30-2312,-9 1-3586,-9-32-4449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6.647"/>
    </inkml:context>
    <inkml:brush xml:id="br0">
      <inkml:brushProperty name="width" value="0.1" units="cm"/>
      <inkml:brushProperty name="height" value="0.1" units="cm"/>
      <inkml:brushProperty name="color" value="#FFFFFF"/>
    </inkml:brush>
  </inkml:definitions>
  <inkml:trace contextRef="#ctx0" brushRef="#br0">34 36 11282,'0'0'12006,"-8"-6"-11754,-17-18-135,25 24-116,0 0 1,0 0-1,0 0 1,0 0-1,0 0 1,0-1 0,-1 1-1,1 0 1,0 0-1,0 0 1,0 0-1,0-1 1,0 1 0,0 0-1,1 0 1,-1 0-1,0 0 1,0-1-1,0 1 1,0 0 0,0 0-1,0 0 1,0 0-1,0-1 1,0 1-1,0 0 1,0 0 0,0 0-1,1 0 1,-1 0-1,0 0 1,0 0-1,0-1 1,0 1-1,0 0 1,1 0 0,-1 0-1,0 0 1,0 0-1,0 0 1,0 0-1,0 0 1,1 0 0,-1 0-1,0 0 1,0 0-1,0 0 1,0 0-1,1 0 1,-1 0 0,0 0-1,0 0 1,0 0-1,0 0 1,1 0-1,27 6 85,21 10-106,-33-9-306,0-2-1,0 0 1,1-1 0,-1 0 0,1-1-1,20 0 1,13-3-3227,-15 0-1728,-3 0-4026</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7.008"/>
    </inkml:context>
    <inkml:brush xml:id="br0">
      <inkml:brushProperty name="width" value="0.1" units="cm"/>
      <inkml:brushProperty name="height" value="0.1" units="cm"/>
      <inkml:brushProperty name="color" value="#FFFFFF"/>
    </inkml:brush>
  </inkml:definitions>
  <inkml:trace contextRef="#ctx0" brushRef="#br0">0 1 7986,'0'0'12330,"51"198"-11497,-51-138-321,10-6-272,10 1-240,10 5-192,0-24-1569,0 0-3720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8.499"/>
    </inkml:context>
    <inkml:brush xml:id="br0">
      <inkml:brushProperty name="width" value="0.1" units="cm"/>
      <inkml:brushProperty name="height" value="0.1" units="cm"/>
      <inkml:brushProperty name="color" value="#FFFFFF"/>
    </inkml:brush>
  </inkml:definitions>
  <inkml:trace contextRef="#ctx0" brushRef="#br0">1 236 11803,'0'0'9774,"0"11"-8922,3 32-112,-3-43-728,0 0-1,0 1 1,0-1 0,0 0-1,0 1 1,0-1 0,1 0-1,-1 1 1,0-1 0,0 0-1,0 0 1,0 1 0,0-1-1,1 0 1,-1 1 0,0-1 0,0 0-1,0 0 1,1 0 0,-1 1-1,0-1 1,0 0 0,1 0-1,-1 0 1,0 1 0,1-1-1,-1 0 1,0 0 0,0 0-1,1 0 1,-1 0 0,0 0-1,1 0 1,-1 0 0,0 0-1,1 0 1,-1 0 0,0 0 0,1 0-1,-1 0 1,0 0 0,1 0-1,-1 0 1,0 0 0,0 0-1,1 0 1,-1-1 0,0 1-1,1 0 1,-1 0 0,0 0-1,0-1 1,1 1 0,-1 0-1,0 0 1,0 0 0,0-1-1,1 1 1,-1 0 0,0-1 0,0 1-1,0 0 1,0 0 0,0-1-1,1 1 1,-1-1 0,13-23 569,-12 22-505,67-130 1155,-61 116-1182,25-53 96,-30 66-141,0-1 0,0 0 0,1 1 0,-1 0 0,1-1 0,0 1 0,0 0 0,1 0 0,-1 1 0,0-1 0,1 1 0,0 0 0,-1 0 0,7-3 0,-9 5-2,0 0 0,0-1 0,0 1 0,0 0 0,0 0 0,0 0 0,0 0 0,0 0 0,0 0 0,0 0 0,0 0 0,0 1 0,0-1 1,0 0-1,0 1 0,0-1 0,0 0 0,0 1 0,0-1 0,-1 1 0,1 0 0,0-1 0,0 1 0,0 0 0,-1-1 0,1 1 0,0 0 0,-1 0 1,1-1-1,-1 1 0,1 0 0,-1 0 0,1 0 0,-1 0 0,0 0 0,1 0 0,-1 2 0,8 44 123,-7-35-103,3 56 9,-5 75 0,-1-50-9123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4.700"/>
    </inkml:context>
    <inkml:brush xml:id="br0">
      <inkml:brushProperty name="width" value="0.1" units="cm"/>
      <inkml:brushProperty name="height" value="0.1" units="cm"/>
      <inkml:brushProperty name="color" value="#FFFFFF"/>
    </inkml:brush>
  </inkml:definitions>
  <inkml:trace contextRef="#ctx0" brushRef="#br0">1 597 6905,'0'0'12228,"11"1"-10689,400 10 5216,-384-13-6573,0-1 1,43-10-1,-41 7-22,-1 1 1,52-2-1,9 2 23,130-22 0,23-2-116,-24-2-6,-4 1-4,107 19 5,324-43 135,-451 30-57,871-61 226,-987 80-352,450-48 60,-43 4-69,52-9-27,-78 6 84,-310 39-56,632-33 28,-462 45-16,375 3-116,50 51 169,-476-29-56,339 48-7,-223-23-6,-218-29-39,198 19 55,-282-32-6,-80-7 85,-7-1-98,0-1 2,1 0 0,0 0 1,-1 0-1,1 0 0,0-1 0,0 0 0,-7-5 1,-5-4-5,-29-15 4,-139-78-5,153 90 9,-2 1 0,0 1 0,0 2 0,-36-7 0,53 15-378,23 3 239,20 4 92,108 53 41,210 124 1,-317-157-2,-27-24 8,-1 1 0,1-1 0,-1 1 1,0-1-1,1 1 0,-1-1 0,0 1 0,1-1 1,-1 1-1,0-1 0,0 1 0,1-1 0,-1 1 0,0 0 1,0-1-1,0 1 0,0 0 0,0-1 0,0 1 1,0-1-1,0 1 0,0 0 0,0-1 0,0 1 1,0 0-1,0-1 0,-1 1 0,1-1 0,0 1 1,0 0-1,-1-1 0,1 1 0,0-1 0,-1 1 1,1-1-1,-1 1 0,1-1 0,0 0 0,-1 1 1,1-1-1,-1 1 0,1-1 0,-1 0 0,0 1 1,1-1-1,-1 0 0,1 0 0,-1 1 0,0-1 1,1 0-1,-1 0 0,1 0 0,-1 0 0,0 0 0,1 0 1,-1 0-1,0 0 0,-244 38 271,182-32-464,-1 3 0,1 3-1,-117 37 1,174-46-226,-30 14-137,34-17 231,1 1-1,0 0 1,-1 0-1,1 0 1,0 0 0,0 0-1,0 0 1,0 0-1,0 0 1,0 0 0,0 1-1,0-1 1,0 0-1,0 1 1,1-1 0,-1 0-1,1 1 1,-1-1-1,1 1 1,-1-1 0,1 2-1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6.176"/>
    </inkml:context>
    <inkml:brush xml:id="br0">
      <inkml:brushProperty name="width" value="0.1" units="cm"/>
      <inkml:brushProperty name="height" value="0.1" units="cm"/>
      <inkml:brushProperty name="color" value="#FFFFFF"/>
    </inkml:brush>
  </inkml:definitions>
  <inkml:trace contextRef="#ctx0" brushRef="#br0">1 1 8858,'0'0'7385,"0"186"-5784,0-126-393,0 0-360,0-5-376,0-1-200,0-6-152,0 0-112,10 0-8,-10-6-392,10-18-1816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8.235"/>
    </inkml:context>
    <inkml:brush xml:id="br0">
      <inkml:brushProperty name="width" value="0.1" units="cm"/>
      <inkml:brushProperty name="height" value="0.1" units="cm"/>
      <inkml:brushProperty name="color" value="#FFFFFF"/>
    </inkml:brush>
  </inkml:definitions>
  <inkml:trace contextRef="#ctx0" brushRef="#br0">1 329 12307,'0'0'8735,"8"-10"-8178,11-12-314,123-156 452,-134 164-672,0-1-1,-1 1 1,8-26 0,-3 10 18,-12 30-40,0 0 1,0 0-1,0 0 0,0-1 1,0 1-1,0 0 0,0 0 1,0 0-1,0-1 0,0 1 1,0 0-1,0 0 0,0-1 1,0 1-1,0 0 0,0 0 1,0 0-1,0 0 0,1-1 1,-1 1-1,0 0 1,0 0-1,0 0 0,0 0 1,0-1-1,1 1 0,-1 0 1,0 0-1,0 0 0,0 0 1,0 0-1,1 0 0,-1 0 1,0 0-1,0-1 0,0 1 1,1 0-1,-1 0 0,0 0 1,0 0-1,0 0 1,1 0-1,-1 0 0,0 0 1,0 0-1,1 0 0,-1 0 1,0 1-1,0-1 0,0 0 1,1 0-1,-1 0 0,0 0 1,0 0-1,0 0 0,0 0 1,1 1-1,2 11 8,12 230 165,1 14-99,-15-118-18,-4 168 200,0-249-65,-4 0 1,-1 0 0,-21 69-1,27-120-156,0 0 0,0 0-1,-1 0 1,1 0 0,-1 0-1,-1-1 1,1 1 0,-1-1 0,0 0-1,0 0 1,-6 5 0,8-9-18,1 0 0,-1 0-1,1 0 1,-1 0 0,1 0 0,-1 0 0,1-1 0,-1 1 0,0-1 0,0 1 0,1-1 0,-1 0-1,0 1 1,0-1 0,1 0 0,-1 0 0,-3-1 0,2 1-3,0-1 1,1 0-1,-1-1 1,1 1-1,-1 0 1,1-1-1,-1 1 1,1-1-1,0 0 1,0 0-1,0 0 1,0 0-1,0 0 1,-3-4-1,-5-9 12,1-1 1,0 0-1,1 0 0,1-1 0,0 1 1,2-2-1,-1 1 0,2-1 0,-4-35 1,3-13-17,4-93 1,2 80-67,-1 70-73,1 0-1,0 0 0,1-1 0,0 1 0,0 0 0,1 0 0,0 1 0,1-1 0,0 1 1,6-10-1,0 2-1859,1 0 0,0 2-1,25-26 1,-6 14-4345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38.059"/>
    </inkml:context>
    <inkml:brush xml:id="br0">
      <inkml:brushProperty name="width" value="0.1" units="cm"/>
      <inkml:brushProperty name="height" value="0.1" units="cm"/>
      <inkml:brushProperty name="color" value="#FFFFFF"/>
    </inkml:brush>
  </inkml:definitions>
  <inkml:trace contextRef="#ctx0" brushRef="#br0">0 0 11226,'0'0'9174,"0"17"-8819,2 16 8,1 0 0,12 49 1,-7-37 105,4 64 1,-2-13-353,8 91-523,-16-63-3864,-2-62-2633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41.342"/>
    </inkml:context>
    <inkml:brush xml:id="br0">
      <inkml:brushProperty name="width" value="0.1" units="cm"/>
      <inkml:brushProperty name="height" value="0.1" units="cm"/>
      <inkml:brushProperty name="color" value="#FFFFFF"/>
    </inkml:brush>
  </inkml:definitions>
  <inkml:trace contextRef="#ctx0" brushRef="#br0">302 3024 3225,'0'0'3789,"-2"-17"-3513,-1-6-167,-2-57 446,-5 8 204,0-13 271,6 36-643,-2 0 0,-23-92 0,6 27 945,14 64-942,-2 0 1,-18-49-1,20 68-359,0 0 0,-3-34 0,-8-26-7,8 16-8,11 61-6,0 1 0,-2-1 0,1 0 0,-2 1 0,1-1 0,-11-21 0,9 24-10,0-1 1,1 1-1,0-1 1,0 0 0,2 0-1,-1-1 1,0-18 0,2-94-18,2 70 14,-1-589-174,-10 523 201,0-22 25,0 63-9,0 38-40,10-415 3073,0 458-3074,0-1 1,0 1-1,1-1 1,-1 1-1,0-1 1,0 0 0,0 1-1,1-1 1,-1 0-1,0 1 1,1-1 0,-1 0-1,0 1 1,1-1-1,-1 0 1,0 0 0,1 1-1,-1-1 1,0 0-1,1 0 1,-1 0-1,1 1 1,-1-1 0,1 0-1,-1 0 1,0 0-1,1 0 1,-1 0 0,1 0-1,-1 0 1,1 0-1,-1 0 1,1 0 0,-1 0-1,0 0 1,1 0-1,-1-1 1,1 1-1,-1 0 1,1 0 0,-1 0-1,0-1 1,1 1-1,-1 0 1,0 0 0,1-1-1,-1 1 1,0 0-1,1-1 1,-1 1 0,0 0-1,0-1 1,1 1-1,-1 0 1,0-1-1,0 1 1,0-1 0,1 1-1,-1-1 1,0 1-1,0 0 1,0-1 0,0 1-1,0-1 1,0 1-1,0-1 1,0 0 0,30 103-2934,-10-37-4219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42.393"/>
    </inkml:context>
    <inkml:brush xml:id="br0">
      <inkml:brushProperty name="width" value="0.1" units="cm"/>
      <inkml:brushProperty name="height" value="0.1" units="cm"/>
      <inkml:brushProperty name="color" value="#FFFFFF"/>
    </inkml:brush>
  </inkml:definitions>
  <inkml:trace contextRef="#ctx0" brushRef="#br0">15 37 3569,'0'0'16559,"-2"-6"-15695,-4-18-247,4 18 1023,0 17-1474,1 0 1,0 0-1,1 0 0,0 0 1,2 13-1,0 12-9,-2 229 265,0-154-4213,0-85-1537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9:57.846"/>
    </inkml:context>
    <inkml:brush xml:id="br0">
      <inkml:brushProperty name="width" value="0.1" units="cm"/>
      <inkml:brushProperty name="height" value="0.1" units="cm"/>
      <inkml:brushProperty name="color" value="#FFFFFF"/>
    </inkml:brush>
  </inkml:definitions>
  <inkml:trace contextRef="#ctx0" brushRef="#br0">7819 3330 1216,'-10'-6'22798,"10"-697"-20776,10 582-1938,0-25-8,-11 31-56,-19-142 0,8 190-14,6 34-2,1 0 0,-1-37 0,5 51-1,-1-1 1,-1 1 0,-7-26-1,-2-9 7,1-26-3,0-148 0,1 12-223,-10 19-6,10 15-83,10-52 207,-10 90 46,9 134 48,0-1 0,0 1 0,-6-21 0,-3-28-14,0-25-52,10-29-537,-2 111 618,1 1 0,-1 0 0,1 0 0,-1 0 0,0 0 1,1 0-1,-1 0 0,0 0 0,0 0 0,0 1 0,1-1 0,-1 1 0,0-1 0,0 1 0,0 0 1,-3 0-1,-2-2 124,-2 0-68,-1 0-1,1 1 1,0-1 0,-1 2-1,1-1 1,-1 1 0,1 1-1,0 0 1,-1 0 0,1 1-1,0 0 1,0 0 0,0 1 0,0 1-1,-14 7 1,-114 93 21,86-69-52,42-30-27,0 0 0,1 1 0,-1 1 1,1-1-1,0 1 0,-11 13 0,-2 1 4,-53 41 127,45-40-115,1 2 0,-40 44 0,-26 46 14,-26 58 215,70-103-38,9-3 97,-73 92 0,50-75-126,38-42-88,2 1 0,-25 60 0,26-50-29,-36 71 53,42-87-91,-20 56 1,-7 15 6,35-87-19,1 0-1,-8 36 0,-1 4 73,-7 7 40,-16 83 0,35-130-123,-2 1 1,0-1 0,-11 21-1,-13 38 34,-27 66 96,5-14-83,34-68-67,6-22 38,-25 58 0,18-25-81,3-9 41,14-48 14,-1 0-1,-1-1 1,-8 20 0,4-16 1,2 0 1,-1 0 0,2 1 0,-4 23 0,5-23 5,-1 0 0,-1 0 0,-1-1 0,0 0-1,-13 20 1,7-12-3,-15 42 1,-32 85 10,47-122-10,-2 0 0,-29 44 0,-10 21 6,5 12-20,2 14 70,45-121-55,1-1 0,0 0 0,-1 0-1,1 0 1,-1 0 0,1 0 0,-1 0 0,0-1 0,0 1 0,0-1 0,0 0 0,0 0 0,-5 1 0,-20 10-4,-8 19-7,10-9 0,-44 28 0,-100 34 30,118-55-22,-98 38 0,47-29 1,-1-5 0,-129 22 0,86-29-50,0-6-1,-242 1 1,150-15-226,-581-6-624,789-3 872,1-2 0,0 0 0,0-2 0,1-1 0,-45-20 0,47 19-40,-26-13 23,38 15 32,0 1 0,0 0 0,-1 1 0,0 1 0,-18-3 0,-67-10-82,-107-33 0,-41-8-57,56 13-50,132 29 99,-198-55-552,244 67 587,1 1 1,-1 1-1,-16 0 0,17 1 21,0 0 0,1-1 0,-1 0 1,-18-6-1,-2-4 29,8 3-31,1 0 1,0-2-1,-24-14 1,8 2-71,0 1 0,-2 3 0,-1 1 1,0 2-1,-74-17 0,19 10 43,-153-57-1,219 65 96,-42-25-1,93 71-11408</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0.076"/>
    </inkml:context>
    <inkml:brush xml:id="br0">
      <inkml:brushProperty name="width" value="0.1" units="cm"/>
      <inkml:brushProperty name="height" value="0.1" units="cm"/>
      <inkml:brushProperty name="color" value="#FFFFFF"/>
    </inkml:brush>
  </inkml:definitions>
  <inkml:trace contextRef="#ctx0" brushRef="#br0">1 25 6329,'0'0'12484,"0"-4"-11551,0-16 3219,0 20-4122,1 0-1,0 1 1,-1-1-1,1 0 0,0 1 1,-1-1-1,1 0 1,-1 1-1,1-1 0,-1 1 1,1-1-1,-1 1 1,1 0-1,-1-1 0,1 1 1,-1-1-1,0 1 0,1 0 1,-1-1-1,0 1 1,1 0-1,-1-1 0,0 1 1,0 0-1,0 1 1,49 276 926,-31-155-769,36 284 237,-54-403-418,1 0 1,0 0-1,0 0 1,0-1 0,1 1-1,-1 0 1,1 0 0,3 4-1,-4-7-6,-1 0 0,1-1 1,-1 1-1,1 0 0,0-1 0,0 1 0,-1 0 0,1-1 0,0 1 1,0-1-1,0 1 0,-1-1 0,1 1 0,0-1 0,0 0 0,0 0 1,0 1-1,0-1 0,0 0 0,0 0 0,0 0 0,0 0 0,0 0 1,0 0-1,0 0 0,0 0 0,0 0 0,0-1 0,0 1 0,-1 0 1,1-1-1,0 1 0,0-1 0,0 1 0,0-1 0,0 1 0,-1-1 1,1 1-1,0-1 0,1-1 0,55-61 61,-35 42-75,-19 17-57,0 1 0,1-1-1,-1 1 1,1 0 0,-1 1 0,1-1 0,0 0 0,0 1-1,0 0 1,0 0 0,1 0 0,-1 1 0,0-1 0,1 1-1,-1 0 1,7 0 0,47 0-4745,-29 1-337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0.956"/>
    </inkml:context>
    <inkml:brush xml:id="br0">
      <inkml:brushProperty name="width" value="0.1" units="cm"/>
      <inkml:brushProperty name="height" value="0.1" units="cm"/>
      <inkml:brushProperty name="color" value="#FFFFFF"/>
    </inkml:brush>
  </inkml:definitions>
  <inkml:trace contextRef="#ctx0" brushRef="#br0">10 152 6993,'0'0'11492,"-2"7"-10557,-5 54 652,6-56-1486,1-1 0,1 0-1,-1 1 1,1-1 0,0 0 0,0 0 0,0 1-1,0-1 1,1 0 0,0 0 0,0 0 0,0 0-1,4 6 1,2 0 2,0-1 0,1 1-1,0-1 1,1-1 0,0 0 0,13 9 0,-17-14-102,1 0 0,0 0 0,-1-1-1,1 0 1,1 0 0,-1 0 0,0-1 0,0 0 0,0-1 0,1 1 0,-1-1 0,13-2 0,-16 1-4,0 0 0,-1-1 0,1 1 0,0-1 0,0 1 0,-1-1 0,1-1 0,-1 1 0,1 0 0,-1-1 0,0 1 0,0-1 0,0 0 0,-1 0 0,1-1 0,-1 1 0,1 0 0,-1-1 0,0 1 0,0-1 0,-1 0 0,1 0 0,1-7 0,2-2 24,-2-1 0,1 0 0,-2-1 0,1 1 0,-1-25 0,-2 25 0,0 1 9,0 0 0,-1 0 0,-3-19 0,3 28-20,0 0 0,0 0 0,-1 0-1,0 0 1,1 0 0,-1 0 0,-1 1-1,1-1 1,-1 0 0,1 1 0,-1 0-1,0 0 1,0 0 0,-5-4 0,0 1 3,0 0 0,0 1 0,0 0 1,-1 1-1,0-1 0,0 2 1,0-1-1,0 1 0,-1 1 0,1-1 1,-1 2-1,1-1 0,-1 1 0,0 1 1,0 0-1,1 0 0,-16 3 0,22-2-45,0 0-1,0 0 0,0 1 0,0-1 0,1 1 0,-1-1 0,0 1 0,1 0 1,-1 0-1,1 0 0,0 0 0,-1 1 0,1-1 0,0 1 0,0-1 0,1 1 1,-1 0-1,1 0 0,-1 0 0,1 0 0,0 0 0,-1 4 0,-3 9-1091,1 0 0,1 1 0,-2 17 0,5-29 468,-2 37-6300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3.077"/>
    </inkml:context>
    <inkml:brush xml:id="br0">
      <inkml:brushProperty name="width" value="0.1" units="cm"/>
      <inkml:brushProperty name="height" value="0.1" units="cm"/>
      <inkml:brushProperty name="color" value="#FFFFFF"/>
    </inkml:brush>
  </inkml:definitions>
  <inkml:trace contextRef="#ctx0" brushRef="#br0">54 13 6633,'0'0'14737,"-7"-4"-13944,6 3-770,0 0 0,0 0-1,0 0 1,0 1 0,0-1-1,0 0 1,0 1 0,0-1 0,0 1-1,0 0 1,0-1 0,0 1-1,0 0 1,-1-1 0,1 1-1,0 0 1,0 0 0,0 0-1,0 0 1,-1 0 0,1 0-1,0 0 1,0 1 0,-2-1-1,1 3 18,1 0-1,-1 0 0,1 0 1,0 0-1,-1 0 0,1 0 0,0 0 1,1 0-1,-1 0 0,1 1 0,-1-1 1,1 4-1,-4 44 394,4 98-1,2-57-195,-1-81-214,0 0 0,0-1 0,1 0 0,0 1 0,1-1 0,0 0 0,0 0 0,1 0 1,1-1-1,0 1 0,0-1 0,0 0 0,1 0 0,1-1 0,10 12 0,-11-15-28,0 1 0,0-1 0,0 0-1,1 0 1,0-1 0,0 1 0,0-2 0,1 1-1,-1-1 1,1 0 0,-1 0 0,1-1-1,0 0 1,0-1 0,0 0 0,0 0-1,1-1 1,-1 1 0,0-2 0,0 1-1,10-3 1,-15 2-177,1 0-1,-1 0 0,0 0 1,1 0-1,-1-1 1,0 1-1,0-1 0,0 0 1,0 0-1,3-3 0,16-10-5033,-4 8-1746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3.407"/>
    </inkml:context>
    <inkml:brush xml:id="br0">
      <inkml:brushProperty name="width" value="0.1" units="cm"/>
      <inkml:brushProperty name="height" value="0.1" units="cm"/>
      <inkml:brushProperty name="color" value="#FFFFFF"/>
    </inkml:brush>
  </inkml:definitions>
  <inkml:trace contextRef="#ctx0" brushRef="#br0">0 1 9098,'0'0'13779,"31"192"-13075,-31-150-352,10 6-224,0-5-64,0-13-64,10 0-1352,0-6-2921,10-12-5209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4.161"/>
    </inkml:context>
    <inkml:brush xml:id="br0">
      <inkml:brushProperty name="width" value="0.1" units="cm"/>
      <inkml:brushProperty name="height" value="0.1" units="cm"/>
      <inkml:brushProperty name="color" value="#FFFFFF"/>
    </inkml:brush>
  </inkml:definitions>
  <inkml:trace contextRef="#ctx0" brushRef="#br0">0 1 4761,'0'0'15051,"0"18"-14219,22 264 1375,-12-174-1506,-8-89-593,1 0 1,0 0-1,2 0 0,0 0 1,1-1-1,0 1 1,2-2-1,0 1 1,15 21-1,-21-36-111,1-1 0,-1 0 0,1 0 1,-1-1-1,1 1 0,0 0 0,0-1 0,0 0 1,0 1-1,0-1 0,0-1 0,0 1 0,1 0 1,-1-1-1,0 1 0,0-1 0,0 0 0,1 0 0,-1-1 1,4 0-1,0 1-13,0-1 0,0 0 0,0 0-1,-1-1 1,1 0 0,0 0 0,-1-1 0,1 1 0,6-6 0,-1-1-698,-1-1 0,0 0 1,-1-1-1,16-21 0,-7 9-2760,2-7-5457</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4.569"/>
    </inkml:context>
    <inkml:brush xml:id="br0">
      <inkml:brushProperty name="width" value="0.1" units="cm"/>
      <inkml:brushProperty name="height" value="0.1" units="cm"/>
      <inkml:brushProperty name="color" value="#FFFFFF"/>
    </inkml:brush>
  </inkml:definitions>
  <inkml:trace contextRef="#ctx0" brushRef="#br0">1 170 10610,'0'0'11393,"11"-27"-10523,39-82-311,-48 106-535,-1 1 1,0-1 0,1 0 0,0 1 0,-1-1 0,1 1-1,0 0 1,0 0 0,1 0 0,-1 0 0,0 0 0,5-3-1,14 5 143,-14 1-114,13-2 33,-15 1-59,-1 0 1,1 0 0,0 0-1,-1 0 1,1 1 0,-1 0-1,7 1 1,-9-1-17,0 1-1,0-1 1,0 0 0,0 1 0,0-1 0,0 1-1,0 0 1,-1 0 0,1 0 0,0 0-1,-1 0 1,0 0 0,0 0 0,1 0-1,-1 0 1,1 5 0,2 9 40,0 0 0,-1 1-1,-1-1 1,-1 1 0,0 0 0,-1-1 0,-3 24 0,1 14 81,1-28-114,0 37 21,1-60-39,0 0-1,1-1 0,-1 1 1,0-1-1,1 1 0,0-1 1,-1 0-1,1 1 0,0-1 1,0 1-1,1-1 1,-1 0-1,0 0 0,1 0 1,-1 0-1,1 0 0,0 0 1,3 3-1,1-4-51,1 0 0,-1 0 0,0 0 0,1-1 0,-1 1 0,0-2 0,1 1 0,-1-1 0,0 0 0,11-3 0,49-41-2810,29-17-5144,-55 41 159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8.612"/>
    </inkml:context>
    <inkml:brush xml:id="br0">
      <inkml:brushProperty name="width" value="0.1" units="cm"/>
      <inkml:brushProperty name="height" value="0.1" units="cm"/>
      <inkml:brushProperty name="color" value="#FFFFFF"/>
    </inkml:brush>
  </inkml:definitions>
  <inkml:trace contextRef="#ctx0" brushRef="#br0">21 1 11642,'0'0'10643,"-20"90"-11371,40-78-1937</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6.845"/>
    </inkml:context>
    <inkml:brush xml:id="br0">
      <inkml:brushProperty name="width" value="0.1" units="cm"/>
      <inkml:brushProperty name="height" value="0.1" units="cm"/>
      <inkml:brushProperty name="color" value="#FFFFFF"/>
    </inkml:brush>
  </inkml:definitions>
  <inkml:trace contextRef="#ctx0" brushRef="#br0">191 1 5457,'0'0'2057,"-60"156"-185,20-65-568,10 17-424,0-12-255,9-12-193,11-18-328,10-23-104,0-19-1417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7.238"/>
    </inkml:context>
    <inkml:brush xml:id="br0">
      <inkml:brushProperty name="width" value="0.1" units="cm"/>
      <inkml:brushProperty name="height" value="0.1" units="cm"/>
      <inkml:brushProperty name="color" value="#FFFFFF"/>
    </inkml:brush>
  </inkml:definitions>
  <inkml:trace contextRef="#ctx0" brushRef="#br0">451 30 1096,'0'0'14149,"0"-5"-13393,0-15 35,0 15 896,0 9-1355,-1 5-211,0 0 1,-1 0-1,-1-1 1,1 1 0,-2-1-1,1 1 1,-1-1-1,-9 14 1,-5 14 188,-318 783 2393,322-784-2904,3 0 0,0 1 0,3 0 0,0 0 0,3 1 0,-2 45 0,12-64-1906,5-18-235,14-22-848,-3-12-1512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7.568"/>
    </inkml:context>
    <inkml:brush xml:id="br0">
      <inkml:brushProperty name="width" value="0.1" units="cm"/>
      <inkml:brushProperty name="height" value="0.1" units="cm"/>
      <inkml:brushProperty name="color" value="#FFFFFF"/>
    </inkml:brush>
  </inkml:definitions>
  <inkml:trace contextRef="#ctx0" brushRef="#br0">723 0 5233,'0'0'9142,"-7"35"-7124,0 6-1463,2-3-72,-3 0-1,-1 0 0,-2 0 1,-17 41-1,-187 366 2415,75-164-2112,82-160-542,-113 253 290,157-339-547,1 0 0,2 0-1,-7 44 1,11-3-2513,27-103-4713,0-13 1440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7.897"/>
    </inkml:context>
    <inkml:brush xml:id="br0">
      <inkml:brushProperty name="width" value="0.1" units="cm"/>
      <inkml:brushProperty name="height" value="0.1" units="cm"/>
      <inkml:brushProperty name="color" value="#FFFFFF"/>
    </inkml:brush>
  </inkml:definitions>
  <inkml:trace contextRef="#ctx0" brushRef="#br0">682 1 2617,'0'0'10608,"-2"38"-8366,1-7-1769,0 9 117,-1 0 1,-2 0 0,-2-1 0,-22 76-1,-67 144 1506,-142 269 0,106-249-1585,-1 20-249,124-277-299,0 1 0,2 0 0,0 0 0,1 0 0,-2 36 0,4 54-5144,5-100 194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8.258"/>
    </inkml:context>
    <inkml:brush xml:id="br0">
      <inkml:brushProperty name="width" value="0.1" units="cm"/>
      <inkml:brushProperty name="height" value="0.1" units="cm"/>
      <inkml:brushProperty name="color" value="#FFFFFF"/>
    </inkml:brush>
  </inkml:definitions>
  <inkml:trace contextRef="#ctx0" brushRef="#br0">742 1 11242,'0'0'5746,"-50"216"-3466,-10-41-696,-20 66-71,-20 35-329,-21 7-176,11-18-424,20-49-344,20-47-96,29-49-144,21-48 0,20-18-56,0-12-544,0-12-992,10-24-1193,10-6-2032,11-24-1704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8.587"/>
    </inkml:context>
    <inkml:brush xml:id="br0">
      <inkml:brushProperty name="width" value="0.1" units="cm"/>
      <inkml:brushProperty name="height" value="0.1" units="cm"/>
      <inkml:brushProperty name="color" value="#FFFFFF"/>
    </inkml:brush>
  </inkml:definitions>
  <inkml:trace contextRef="#ctx0" brushRef="#br0">552 1 10338,'0'0'8695,"3"28"-6893,3 19-1313,-3 1-1,-1-1 1,-3 1-1,-2-1 1,-10 60-1,-19 7-50,-6-2 0,-64 137 0,55-139-299,-216 504 175,251-588-774,1 2-1,1-1 1,2 1-1,0 1 0,2-1 1,1 1-1,-1 33 1,9-36-4152,14-21-2295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9.074"/>
    </inkml:context>
    <inkml:brush xml:id="br0">
      <inkml:brushProperty name="width" value="0.1" units="cm"/>
      <inkml:brushProperty name="height" value="0.1" units="cm"/>
      <inkml:brushProperty name="color" value="#FFFFFF"/>
    </inkml:brush>
  </inkml:definitions>
  <inkml:trace contextRef="#ctx0" brushRef="#br0">382 0 8226,'0'0'6809,"-111"186"-4408,61-77-1065,0 5-624,-10 12-248,20 1-256,0-13-208,20 0-208,10-36-1704,10-17-3025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9.498"/>
    </inkml:context>
    <inkml:brush xml:id="br0">
      <inkml:brushProperty name="width" value="0.1" units="cm"/>
      <inkml:brushProperty name="height" value="0.1" units="cm"/>
      <inkml:brushProperty name="color" value="#FFFFFF"/>
    </inkml:brush>
  </inkml:definitions>
  <inkml:trace contextRef="#ctx0" brushRef="#br0">373 0 6385,'0'0'13395,"3"4"-11952,-1-1-1324,-1-1 0,1 0 0,-1 1 0,1-1 0,-1 1 0,0-1 0,0 1 0,0-1 0,-1 1 0,1 0 0,0 0 0,-1-1 0,0 1 0,0 0 0,0 3 0,-9 50 561,6-44-482,-160 505 2245,73-255-1889,-10 71-146,94-308-537,0-1 0,2 1 1,0 0-1,2 1 0,1 25 1,1-50 38,-1-1 1,1 1 0,0 0-1,0 0 1,0 0 0,0 0-1,0 0 1,0-1-1,0 1 1,0 0 0,0 0-1,0 0 1,0 0 0,1-1-1,-1 1 1,0 0 0,1 0-1,-1 0 1,0-1-1,1 1 1,-1 0 0,1-1-1,-1 1 1,1 0 0,0-1-1,-1 1 1,1-1 0,0 1-1,-1 0 1,1-1 0,0 0-1,-1 1 1,1-1-1,0 1 1,0-1 0,0 0-1,-1 0 1,1 1 0,0-1-1,0 0 1,0 0 0,0 0-1,-1 0 1,1 0-1,0 0 1,0 0 0,0 0-1,0-1 1,0 1 0,-1 0-1,1 0 1,0-1 0,0 1-1,0 0 1,-1-1 0,1 1-1,0-1 1,-1 1-1,1-1 1,1 0 0,5-4-1183,0 0 1,0 0 0,-1-1-1,12-11 1,24-40-9894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09.875"/>
    </inkml:context>
    <inkml:brush xml:id="br0">
      <inkml:brushProperty name="width" value="0.1" units="cm"/>
      <inkml:brushProperty name="height" value="0.1" units="cm"/>
      <inkml:brushProperty name="color" value="#FFFFFF"/>
    </inkml:brush>
  </inkml:definitions>
  <inkml:trace contextRef="#ctx0" brushRef="#br0">211 1 9250,'0'0'13627,"-40"198"-12843,10-120-408,0 19-248,0-1-128,-10 24-312,20-24-2472,0-23-4810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10.723"/>
    </inkml:context>
    <inkml:brush xml:id="br0">
      <inkml:brushProperty name="width" value="0.1" units="cm"/>
      <inkml:brushProperty name="height" value="0.1" units="cm"/>
      <inkml:brushProperty name="color" value="#FFFFFF"/>
    </inkml:brush>
  </inkml:definitions>
  <inkml:trace contextRef="#ctx0" brushRef="#br0">30 0 11058,'0'0'7162,"0"169"-6122,-10-109-504,10 0-216,-10-6-224,10 0-16,-10-5-80,10-13-736,10-24-1736,20-12-2489,-10 0-3657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9.349"/>
    </inkml:context>
    <inkml:brush xml:id="br0">
      <inkml:brushProperty name="width" value="0.1" units="cm"/>
      <inkml:brushProperty name="height" value="0.1" units="cm"/>
      <inkml:brushProperty name="color" value="#FFFFFF"/>
    </inkml:brush>
  </inkml:definitions>
  <inkml:trace contextRef="#ctx0" brushRef="#br0">201 0 10138,'0'0'7184,"-15"21"-6892,2-4-192,1-1 46,0 0 0,2 1 0,0 0-1,0 0 1,2 1 0,-13 37 0,-5 45 765,4 2 0,5 1 0,4 0 0,1 173 0,12-261-857,9 207 582,-6-195-680,2-1 1,1 1-1,0-1 1,2-1 0,1 1-1,15 29 1,-22-52-94,0 0-1,0 1 1,0-1 0,0 0 0,0 0 0,1 0 0,-1-1 0,1 1 0,0 0 0,3 2 0,-3-4-296,0 1 0,0-1 1,-1 0-1,1 0 1,0 0-1,0 0 1,0 0-1,0-1 1,0 0-1,0 1 1,5-1-1,14 0-5134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11.052"/>
    </inkml:context>
    <inkml:brush xml:id="br0">
      <inkml:brushProperty name="width" value="0.1" units="cm"/>
      <inkml:brushProperty name="height" value="0.1" units="cm"/>
      <inkml:brushProperty name="color" value="#FFFFFF"/>
    </inkml:brush>
  </inkml:definitions>
  <inkml:trace contextRef="#ctx0" brushRef="#br0">131 1 11266,'0'0'10811,"-40"162"-9979,20-114-232,-1 6-304,1 0-184,10 1-24,0-13-88,0-12-160,10-18-1272,10-12-2425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11.382"/>
    </inkml:context>
    <inkml:brush xml:id="br0">
      <inkml:brushProperty name="width" value="0.1" units="cm"/>
      <inkml:brushProperty name="height" value="0.1" units="cm"/>
      <inkml:brushProperty name="color" value="#FFFFFF"/>
    </inkml:brush>
  </inkml:definitions>
  <inkml:trace contextRef="#ctx0" brushRef="#br0">40 1 3729,'0'0'13091,"0"168"-11091,0-102-720,0 1-400,-10-1-23,0 0-425,0-12-280,10-12-80,-10-12-72,10-18-592,20-36-7330,0-18-3480</inkml:trace>
  <inkml:trace contextRef="#ctx0" brushRef="#br0" timeOffset="1">341 43 9058,'0'0'8618,"-20"186"-7514,0-119-608,10 5-344,-20 36-152,10-18-864,0-12-4689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3.036"/>
    </inkml:context>
    <inkml:brush xml:id="br0">
      <inkml:brushProperty name="width" value="0.1" units="cm"/>
      <inkml:brushProperty name="height" value="0.1" units="cm"/>
      <inkml:brushProperty name="color" value="#FFFFFF"/>
    </inkml:brush>
  </inkml:definitions>
  <inkml:trace contextRef="#ctx0" brushRef="#br0">1 1 6409,'0'0'13709,"0"3"-13601,3 71 245,18 93 0,-3-27-150,-10-80-122,-4-31-1648,2 44-1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3.366"/>
    </inkml:context>
    <inkml:brush xml:id="br0">
      <inkml:brushProperty name="width" value="0.1" units="cm"/>
      <inkml:brushProperty name="height" value="0.1" units="cm"/>
      <inkml:brushProperty name="color" value="#FFFFFF"/>
    </inkml:brush>
  </inkml:definitions>
  <inkml:trace contextRef="#ctx0" brushRef="#br0">0 67 12363,'0'0'12398,"7"1"-11828,32 3-409,0-2 1,1-1-1,-1-2 1,0-2-1,0-1 1,0-2-1,65-19 1,-49 10-2274,-13 6-2669,-2-2-3627</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4.119"/>
    </inkml:context>
    <inkml:brush xml:id="br0">
      <inkml:brushProperty name="width" value="0.1" units="cm"/>
      <inkml:brushProperty name="height" value="0.1" units="cm"/>
      <inkml:brushProperty name="color" value="#FFFFFF"/>
    </inkml:brush>
  </inkml:definitions>
  <inkml:trace contextRef="#ctx0" brushRef="#br0">0 83 6753,'0'0'13881,"0"29"-13329,0 207 615,1-220-1083,0 0-1,1 1 1,4 17 0,-5-29-76,0 0 0,0 0 0,1-1 1,-1 1-1,1-1 0,0 1 0,0-1 1,1 0-1,-1 1 0,1-1 0,0-1 1,0 1-1,0 0 0,1-1 0,4 4 1,-7-6-29,0-1 0,0 1 0,0-1 0,0 1 0,0-1 0,0 0 0,0 1 0,0-1 0,0 0 0,0 0 0,0 0 0,0 0 0,1 0 0,-1 0 0,0 0 0,0 0 0,0 0 0,0 0 0,0-1 0,0 1 0,0 0 0,1-1 0,-1 1 0,0-1 1,0 1-1,-1-1 0,1 0 0,0 1 0,0-1 0,0 0 0,0 1 0,0-1 0,-1 0 0,1 0 0,0 0 0,-1 0 0,1 0 0,-1 0 0,1-1 0,18-48-867,-16 41 879,14-32-279,4-12 80,-20 47 177,-1 4 25,0 1 1,0 0-1,0 0 0,0 0 0,0-1 0,0 1 1,0 0-1,0 0 0,1 0 0,-1 0 0,0 0 1,1 0-1,-1-1 0,1 1 0,0 0 0,-1 0 0,1 0 1,0 0-1,-1 1 0,1-1 0,0 0 0,0 0 1,0 0-1,0 1 0,0-1 0,0 0 0,0 1 0,0-1 1,0 1-1,0-1 0,0 1 0,0-1 0,0 1 1,2 0-1,-1 0 21,0 1 0,0-1 1,0 1-1,0 0 0,0 0 0,0 0 1,0 1-1,0-1 0,0 0 1,0 1-1,-1-1 0,1 1 1,0-1-1,-1 1 0,0 0 0,1 0 1,-1 0-1,2 2 0,-2-1 37,32 44 443,-26-36-427,0 0 0,0-1-1,1 1 1,10 9-1,-14-17-24,-1 0 1,1-1-1,0 1 0,-1-1 1,1 1-1,0-1 0,1-1 0,-1 1 1,0 0-1,0-1 0,1 0 0,-1 0 1,1 0-1,-1-1 0,9 1 0,-12-2-38,0 1 0,0-1-1,-1 0 1,1 0-1,0 0 1,-1 0 0,1 0-1,-1 1 1,1-1 0,-1 0-1,1 0 1,-1 0-1,1-1 1,-1 1 0,0 0-1,0 0 1,0 0-1,1 0 1,-1 0 0,0 0-1,0 0 1,0 0-1,-1-2 1,1-43 136,-1 31-86,1 10-45,1-14 15,0 0 1,-2 0-1,0 0 0,-2 0 0,0 0 1,-1 0-1,0 1 0,-10-23 1,-65-136-215,75 169-510,4 28-3337,1-4 1729,-1 25-4957</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4.998"/>
    </inkml:context>
    <inkml:brush xml:id="br0">
      <inkml:brushProperty name="width" value="0.1" units="cm"/>
      <inkml:brushProperty name="height" value="0.1" units="cm"/>
      <inkml:brushProperty name="color" value="#FFFFFF"/>
    </inkml:brush>
  </inkml:definitions>
  <inkml:trace contextRef="#ctx0" brushRef="#br0">312 56 8514,'0'0'14888,"-30"0"-13253,23-2-1624,0 1-1,0-1 0,1 0 1,0 0-1,-1-1 0,1 0 0,0 0 1,0-1-1,-7-4 0,5 2-105,8 6 85,-1 0 0,1 0 1,0 0-1,0 0 0,-1 0 0,1-1 0,0 1 0,0 0 0,-1 0 0,1 0 0,0-1 0,0 1 0,0 0 0,-1 0 0,1-1 0,0 1 0,0 0 1,0 0-1,0-1 0,0 1 0,0 0 0,0-1 0,0 1 0,-1 0 0,1-1 0,0 1 0,0 0 0,0 0 0,0-1 0,0 1 0,1 0 0,-1-1 1,0 1-1,0 0 0,0-1 0,0 1 0,0 0 0,0 0 0,0-1 0,1 1 0,-1 0 0,0 0 0,0-1 0,0 1 0,1 0 0,-1 0 0,0-1 1,1 1-1,10-7-57,-6 7 73,-1 0 1,1 0-1,0 0 0,0 1 1,-1 0-1,1-1 1,0 2-1,-1-1 0,1 0 1,-1 1-1,0 0 1,1 0-1,-1 0 0,0 1 1,0-1-1,0 1 0,-1 0 1,1 0-1,-1 0 1,0 1-1,1-1 0,-1 1 1,-1 0-1,1 0 1,0 0-1,-1 0 0,0 0 1,0 0-1,0 1 0,-1-1 1,0 1-1,2 7 1,0 7 52,-1 1 1,-1-1-1,-1 1 1,-1 0-1,0-1 1,-2 1-1,-8 33 1,8-42-43,-1-1 0,0 1-1,-1-1 1,0 0 0,0 0 0,-1-1 0,0 0 0,-1 0 0,0 0 0,0-1 0,-1 0 0,0 0 0,-1-1-1,1 0 1,-1 0 0,-1-1 0,1-1 0,-1 1 0,0-1 0,0-1 0,-1 0 0,1-1 0,-1 1 0,0-2-1,0 0 1,0 0 0,-13 0 0,-54-2-222,76-31-461,2 27 659,1 0-1,0 1 1,0-1-1,1 1 1,-1-1-1,0 1 1,1 0-1,0 0 0,0-1 1,0 1-1,0 1 1,1-1-1,-1 0 1,1 0-1,-1 1 1,1 0-1,0-1 1,0 1-1,0 0 1,0 0-1,1 1 1,-1-1-1,0 1 1,5-2-1,-3 1-7,0 0 0,0 0-1,0 1 1,0 0 0,0 0 0,0 0-1,0 0 1,0 1 0,1 0 0,-1 0 0,0 0-1,0 1 1,0 0 0,0 0 0,1 0 0,-1 0-1,-1 1 1,7 2 0,0 6 67,1-1 0,-2 2 0,0-1 0,0 1 0,-1 1 0,0 0 0,-1 0 0,0 1 0,7 16 0,-2-6 107,29 39 1,-40-60-161,0 0 1,0 0 0,0 0 0,1-1-1,-1 1 1,1-1 0,-1 1 0,1-1-1,-1 0 1,1 0 0,0 0 0,0 0 0,-1 0-1,1-1 1,0 1 0,0-1 0,0 0-1,0 0 1,-1 0 0,1 0 0,0 0-1,0-1 1,0 1 0,5-3 0,1 0-537,1 0 0,-1-1 0,0 0 1,0 0-1,-1-1 0,9-6 0,13-8-5119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6.017"/>
    </inkml:context>
    <inkml:brush xml:id="br0">
      <inkml:brushProperty name="width" value="0.1" units="cm"/>
      <inkml:brushProperty name="height" value="0.1" units="cm"/>
      <inkml:brushProperty name="color" value="#FFFFFF"/>
    </inkml:brush>
  </inkml:definitions>
  <inkml:trace contextRef="#ctx0" brushRef="#br0">181 35 6937,'0'0'15720,"-16"-7"-14719,-53-19-326,68 25-654,-1 1-1,1 0 0,-1 0 1,1 0-1,-1 0 0,1 0 1,-1 0-1,1 0 0,-1 0 1,1 1-1,0-1 0,-1 0 1,1 1-1,-1-1 1,1 1-1,0 0 0,-1-1 1,1 1-1,0 0 0,0 0 1,0 0-1,0 0 0,-1 0 1,1 0-1,0 0 0,1 0 1,-1 0-1,0 0 1,0 1-1,0-1 0,1 0 1,-1 1-1,1-1 0,-1 0 1,1 1-1,-1 1 0,-2 4 70,-4 5-47,0 1 0,1 0-1,1 1 1,0-1 0,1 1 0,0 0-1,-2 21 1,2 5-12,2 54 0,2-70-12,0-22-19,0 0 0,1 0 0,-1 1 0,1-1 0,0 0-1,-1 0 1,1 0 0,0 0 0,0 0 0,0 0 0,1 0 0,-1 0 0,0 0 0,1-1 0,-1 1 0,1 0 0,-1-1 0,1 0 0,3 3 0,-4-3-12,0 0 0,1-1 0,-1 1 1,0-1-1,0 1 0,1 0 0,-1-1 1,0 0-1,1 1 0,-1-1 1,0 0-1,1 0 0,-1 0 0,1 0 1,-1 0-1,0 0 0,1 0 0,-1 0 1,0-1-1,1 1 0,-1 0 0,0-1 1,1 1-1,-1-1 0,0 1 1,0-1-1,1 0 0,-1 0 0,0 0 1,0 1-1,0-1 0,0 0 0,1-2 1,7-11-101,-1 0 0,0-1 0,-1 0 0,-1 0 0,5-19 0,1 1 36,1-9-20,-10 31 29,0 1 0,0-1 1,1 1-1,1 1 0,5-12 0,-9 20 55,-1 0-1,1 0 0,-1 0 1,1 0-1,-1 0 0,1 1 0,-1-1 1,1 0-1,0 0 0,-1 0 0,1 1 1,0-1-1,0 0 0,0 1 0,0-1 1,-1 1-1,1-1 0,0 1 1,0-1-1,0 1 0,0 0 0,0 0 1,0-1-1,0 1 0,0 0 0,0 0 1,0 0-1,0 0 0,1 0 0,-1 0 1,0 0-1,0 0 0,0 0 1,0 1-1,0-1 0,0 0 0,0 1 1,0-1-1,-1 1 0,1-1 0,0 1 1,0-1-1,0 1 0,0 0 1,-1-1-1,1 1 0,0 0 0,0 0 1,-1 0-1,1-1 0,-1 1 0,1 0 1,-1 0-1,1 0 0,0 2 0,4 6 31,1 1 1,-2 0-1,7 20 0,-11-30-11,21 76 278,-3 0 0,12 114 0,-10 322 520,-20-491-770,0 1-7,-2 0 1,0 0-1,-1 0 1,-10 37-1,11-52-25,0-1 0,0 0 0,0 0 0,0 0 0,-1-1 0,0 1 0,-1 0 0,1-1 0,-1 0 0,0 0 0,0 0 0,-1 0 0,1-1 0,-1 0 0,0 0 0,0 0 0,-1 0 0,1-1 0,-1 0 0,-9 4 0,13-6-29,0 0 0,0-1 0,-1 1 0,1-1-1,0 0 1,-1 0 0,1 1 0,0-1 0,-1-1 0,1 1-1,0 0 1,-1-1 0,1 1 0,0-1 0,0 1-1,-1-1 1,1 0 0,0 0 0,0 0 0,-3-3 0,2 2-1,0-1 0,0 0 1,0 0-1,1-1 0,-1 1 1,1 0-1,0-1 1,0 1-1,0-1 0,1 0 1,-2-4-1,-2-11-12,0-1 1,2 0-1,-2-38 1,4 47 49,-2-31 2,1 1 1,5-49-1,-2 78-146,1-1 0,0 1 1,1 0-1,1-1 0,0 1 1,0 1-1,1-1 0,0 1 1,1 0-1,1 0 1,12-16-1,68-66-6683,-55 65-1159</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6.583"/>
    </inkml:context>
    <inkml:brush xml:id="br0">
      <inkml:brushProperty name="width" value="0.1" units="cm"/>
      <inkml:brushProperty name="height" value="0.1" units="cm"/>
      <inkml:brushProperty name="color" value="#FFFFFF"/>
    </inkml:brush>
  </inkml:definitions>
  <inkml:trace contextRef="#ctx0" brushRef="#br0">252 1 9450,'0'0'13160,"-13"5"-12172,5-3-840,1 1-61,0-1 0,1 0 0,-1 1 0,1 0 1,0 1-1,0 0 0,0-1 0,0 2 0,1-1 0,-1 1 0,1 0 0,0 0 0,-6 9 0,-9 17 46,2 1 0,1 1 0,2 0 0,1 1 0,1 1 0,2 0 0,2 1 0,1 0 0,2 1 0,1-1-1,1 65 1,4-94-127,-2 38 24,3 0 0,2-1-1,1 1 1,20 80 0,-17-99-86,2-1 0,1 0 0,1 0 0,1-1 1,1 0-1,1-1 0,1 0 0,1-1 0,0-1 0,2-1 0,30 26 0,-43-41-103,1 0 0,1-1-1,-1 0 1,0-1 0,1 1-1,0-1 1,0 0 0,0-1-1,0 0 1,12 2 0,0-2-1056,-1-1 0,37-3 1,-29 1-523,34-4-3203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7.132"/>
    </inkml:context>
    <inkml:brush xml:id="br0">
      <inkml:brushProperty name="width" value="0.1" units="cm"/>
      <inkml:brushProperty name="height" value="0.1" units="cm"/>
      <inkml:brushProperty name="color" value="#FFFFFF"/>
    </inkml:brush>
  </inkml:definitions>
  <inkml:trace contextRef="#ctx0" brushRef="#br0">204 193 8250,'0'0'11936,"-4"-26"-10761,-14-80-105,17 103-1004,0 0-1,0 0 1,-1 0-1,1 0 1,-1 0-1,0 0 1,0 0-1,0 0 1,0 1-1,0-1 1,-1 1-1,1 0 1,-1 0-1,1-1 1,-1 2-1,0-1 1,0 0-1,0 1 1,0-1-1,-5-1 1,1 1 46,0 0 1,0 1-1,0 0 0,0 0 1,-14 0-1,18 1-89,1 0 0,-1 0 0,0 0 0,1 0-1,-1 1 1,1-1 0,-1 1 0,0 0 0,1-1 0,-1 1-1,1 0 1,0 1 0,-1-1 0,1 0 0,0 1 0,0-1-1,0 1 1,-4 3 0,3-1-15,1 1 0,-1-1 0,1 0 0,0 0 1,0 1-1,1-1 0,-1 1 0,1 0 0,-1 7 0,0-5-14,1 0 0,0 0 0,1 0 0,0 0 0,0 0 0,0 0 0,1 0 1,0 0-1,0 0 0,0-1 0,1 1 0,0 0 0,7 12 0,-4-10-50,1-1-1,0 0 1,0 0 0,1-1 0,0 1-1,1-1 1,0-1 0,14 11 0,34 16-355,-41-25 307,-1 0 0,0 1-1,-1 1 1,14 12-1,-25-21 98,0 1 0,0 0 1,0 0-1,0 0 0,-1 0 0,1 0 0,-1 0 0,1 0 0,-1 1 0,0-1 0,0 0 0,0 1 0,0-1 0,0 1 0,-1-1 0,1 1 1,-1 0-1,1-1 0,-1 6 0,-1-6 10,0 1 1,1-1-1,-1 0 1,0 0 0,0 0-1,-1 0 1,1 0-1,0 0 1,-1 0 0,1-1-1,-1 1 1,1 0-1,-1-1 1,0 1-1,0-1 1,0 0 0,-4 2-1,-5 3 75,0-1-1,-1-1 1,1 0-1,-1-1 1,0 0-1,-22 2 0,-33-4 121,63-1-745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7.792"/>
    </inkml:context>
    <inkml:brush xml:id="br0">
      <inkml:brushProperty name="width" value="0.1" units="cm"/>
      <inkml:brushProperty name="height" value="0.1" units="cm"/>
      <inkml:brushProperty name="color" value="#FFFFFF"/>
    </inkml:brush>
  </inkml:definitions>
  <inkml:trace contextRef="#ctx0" brushRef="#br0">44 135 8754,'0'0'13228,"-1"-17"-12569,-4-53-95,4 68-546,1 1 1,0 0-1,0-1 0,0 1 1,0 0-1,0-1 0,0 1 1,1-1-1,-1 1 0,0 0 1,1 0-1,-1-1 0,1 1 1,-1 0-1,1 0 0,0-1 1,-1 1-1,1 0 1,0 0-1,0 0 0,0 0 1,0 0-1,0 0 0,0 0 1,0 1-1,0-1 0,0 0 1,1 0-1,-1 1 0,0-1 1,0 1-1,1-1 0,-1 1 1,0 0-1,0-1 0,1 1 1,1 0-1,3-1 53,-3-1-53,1 0 0,-1 1 0,1 0-1,-1 0 1,1 0 0,0 0 0,0 1 0,-1 0-1,1-1 1,0 1 0,0 1 0,0-1 0,-1 0-1,1 1 1,0 0 0,-1 0 0,1 0 0,0 0-1,-1 1 1,7 3 0,-7-3-6,-1 1 0,1 0 0,-1 0-1,1 0 1,-1 0 0,0 0 0,0 1 0,-1-1 0,1 1-1,-1-1 1,1 1 0,-1 0 0,0-1 0,0 1 0,-1 0 0,1 0-1,-1-1 1,0 1 0,0 6 0,1 26 98,-3 44 52,2-74-160,-1-1 0,-1 1-1,1-1 1,-1 1 0,0-1 0,0 0-1,0 0 1,-1 0 0,0 0-1,1-1 1,-2 1 0,-3 4 0,1-2-55,1 0 0,-1 0 0,-1-1 0,1 0 1,-1 0-1,0-1 0,-1 1 0,1-2 0,-1 1 0,0-1 1,0 0-1,0-1 0,-1 0 0,1 0 0,-1-1 0,0 0 1,-12 1-1,19-3-405,1-1 423,1-1-1,-1 1 0,1-1 1,-1 1-1,1-1 1,0 0-1,-1 1 0,1-1 1,0 1-1,0-1 1,0 0-1,0 1 0,1-1 1,-1 0-1,0 1 0,1-1 1,-1 1-1,1-1 1,-1 0-1,1 1 0,0 0 1,0-1-1,0 1 0,0-1 1,0 1-1,0 0 1,0 0-1,0-1 0,0 1 1,0 0-1,1 0 1,-1 0-1,1 0 0,-1 1 1,0-1-1,1 0 0,2-1 1,-1 2 32,-1 0 0,1 0 0,-1 0 0,1 0 0,-1 0 0,1 0 0,-1 1 0,1-1 0,-1 1 0,1-1 0,-1 1 0,0 0 0,1 0 1,-1 0-1,0 1 0,0-1 0,0 0 0,0 1 0,0-1 0,0 1 0,0 0 0,0 0 0,2 3 0,4 6 66,7 10 131,1 0 1,0-1-1,2-1 1,28 25-1,-42-41-221,1-1 1,-1 1 0,1-1-1,0 0 1,-1 0-1,1-1 1,0 1-1,0-1 1,0 0-1,0-1 1,1 1-1,-1-1 1,0 0-1,0 0 1,0 0-1,0-1 1,0 0-1,0 0 1,0 0-1,0 0 1,0-1-1,0 0 1,-1 0 0,1-1-1,0 1 1,-1-1-1,0 0 1,0 0-1,0 0 1,0 0-1,0-1 1,-1 0-1,5-5 1,20-27-4543,-6-1-4769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19.978"/>
    </inkml:context>
    <inkml:brush xml:id="br0">
      <inkml:brushProperty name="width" value="0.1" units="cm"/>
      <inkml:brushProperty name="height" value="0.1" units="cm"/>
      <inkml:brushProperty name="color" value="#FFFFFF"/>
    </inkml:brush>
  </inkml:definitions>
  <inkml:trace contextRef="#ctx0" brushRef="#br0">173 73 6729,'0'0'12243,"9"-7"-11447,24-22-117,-32 28-556,0 0 0,0 0 0,0 0 0,0 0 0,0 0 0,0 0 0,0 0 0,0 0 0,0-1 0,-1 1 0,1 0 0,-1 0 0,1-1 0,-1 1 0,1-3 0,-1 4-80,0-1-1,0 1 1,0-1-1,0 1 1,-1-1-1,1 1 1,0-1-1,0 1 1,0-1-1,-1 1 1,1-1-1,0 1 1,-1 0 0,1-1-1,0 1 1,-1-1-1,1 1 1,-1 0-1,1-1 1,-1 1-1,1 0 1,0 0-1,-1-1 1,1 1 0,-1 0-1,0 0 1,-36-5 367,37 5-419,-5 0 9,1 0-1,-1 0 1,1 0 0,-1 0-1,1 1 1,-1 0-1,1 0 1,-1 0 0,-5 3-1,8-3-7,0 1 0,1-1-1,-1 1 1,1-1 0,0 1 0,-1 0 0,1 0-1,0 0 1,0 0 0,0 0 0,0 0-1,1 0 1,-1 0 0,1 0 0,-1 0-1,1 0 1,0 1 0,-1-1 0,1 0-1,0 0 1,1 0 0,-1 3 0,-1 7 6,1-1 0,0 0 0,1 0 1,0 1-1,1-1 0,0 0 0,0 0 1,2 0-1,-1-1 0,1 1 0,10 18 0,-7-15-7,1-1-1,0 0 0,1 0 0,1-1 1,0 0-1,0 0 0,1-1 1,1 0-1,20 14 0,-31-25 12,0 1-1,-1-1 1,1 0 0,0 1-1,0-1 1,0 1 0,-1-1-1,1 1 1,0 0 0,-1-1-1,1 1 1,0 0 0,-1-1-1,1 1 1,-1 0 0,1 0-1,-1-1 1,1 1 0,-1 0-1,0 0 1,1 0 0,-1 0-1,0 0 1,0 0 0,0 0-1,1-1 1,-1 1 0,0 0-1,0 0 1,0 0 0,-1 0-1,1 0 1,0 0 0,0 0-1,0 0 1,-1 0 0,1-1-1,0 1 1,-1 0 0,0 1-1,-1 1 12,0-1 0,-1 1-1,1-1 1,0 0-1,-1 0 1,1 0-1,-1 0 1,0-1 0,1 1-1,-5 1 1,-230 102 540,232-104-899,17-8-1006,-1 1-855,19-16-3898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0:48.120"/>
    </inkml:context>
    <inkml:brush xml:id="br0">
      <inkml:brushProperty name="width" value="0.1" units="cm"/>
      <inkml:brushProperty name="height" value="0.1" units="cm"/>
      <inkml:brushProperty name="color" value="#FFFFFF"/>
    </inkml:brush>
  </inkml:definitions>
  <inkml:trace contextRef="#ctx0" brushRef="#br0">1 0 16107,'0'0'8544,"40"16"-6984,-4-2-1208,-11-6-147,-1 1 1,0 1-1,-1 1 0,-1 1 0,1 1 1,-2 1-1,0 1 0,-1 1 0,26 27 0,-9-4 1,-2 1 0,-2 3 0,-2 0 0,-2 2 0,-2 1-1,-2 2 1,-2 0 0,18 55 0,-18-32-156,-3 0 0,-4 2-1,-3 0 1,-2 0 0,0 99 0,-10-128-54,-1 0 0,-3 0 0,-1 0 0,-3 0 0,-1 0 1,-2-1-1,-19 51 0,10-42-260,-2 0 1,-3-2-1,-1 0 1,-64 90-1,84-132-86,-1-1 0,-1 0-1,0 0 1,0-1-1,0 1 1,-1-1 0,-11 6-1,13-9-711,1 0-1,0-1 1,-1 0 0,0-1-1,1 1 1,-1-1-1,-9 1 1,-17-1-12253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55.799"/>
    </inkml:context>
    <inkml:brush xml:id="br0">
      <inkml:brushProperty name="width" value="0.1" units="cm"/>
      <inkml:brushProperty name="height" value="0.1" units="cm"/>
      <inkml:brushProperty name="color" value="#E71224"/>
    </inkml:brush>
  </inkml:definitions>
  <inkml:trace contextRef="#ctx0" brushRef="#br0">0 796 8306,'0'0'15816,"3"0"-15733,1-1-72,0 0 0,0-1 0,0 1 0,0-1 0,-1 1 0,1-1 0,-1-1 0,1 1 0,-1 0 0,0-1 0,0 0 0,0 1 0,0-1 0,0 0 0,-1-1 0,0 1 0,1 0 0,2-7 0,6-8-18,-1-1 0,11-26 0,-5-2-290,-2 0 1,-1-1-1,-3 0 0,-2-1 1,-2 0-1,-3 0 0,-1-51 0,-2 87 272,-1 1 0,0 0 0,-1-1-1,0 1 1,0 0 0,-2 0 0,1 0-1,-1 1 1,-1-1 0,0 1 0,-1 0-1,0 0 1,-1 1 0,0 0-1,0 0 1,-10-9 0,16 17 28,-1 0 0,1 0 1,-1 1-1,0-1 0,1 1 1,-1-1-1,0 1 0,0-1 0,0 1 1,0 0-1,0 0 0,0 0 0,-1 0 1,1 0-1,0 1 0,-5-2 1,6 2-2,0 1 1,0-1-1,0 0 1,0 1 0,0-1-1,0 1 1,0-1-1,0 1 1,0-1 0,0 1-1,0 0 1,0 0 0,1-1-1,-1 1 1,0 0-1,0 0 1,1 0 0,-1 0-1,0 0 1,1 0-1,-1 0 1,1 0 0,0 0-1,-1 1 1,-3 11 23,1 0 0,1 0 0,0 1 0,0 21 0,2-22-6,-1 50 102,3-1 0,3 1 0,3-1 0,2 0 0,3-1 0,22 61 1,-13-46-41,42 137 141,55 343 0,-107-277-143,-12-257-79,0-7 11,-1-1 1,0 0-1,0 1 0,-2-1 0,-5 19 1,8-31-11,-1 1 1,0-1 0,0 1-1,0-1 1,0 1 0,0-1-1,0 0 1,-1 1 0,1-1-1,-1 0 1,1 0 0,-1 0-1,0 0 1,0-1 0,0 1-1,0 0 1,0-1 0,0 1-1,0-1 1,-1 0-1,1 0 1,-1 1 0,1-2-1,0 1 1,-1 0 0,0 0-1,1-1 1,-1 0 0,1 1-1,-1-1 1,0 0 0,1 0-1,-1 0 1,1-1 0,-6 0-1,5 0 1,0-1 0,0 1-1,0-1 1,1 0-1,-1 0 1,0 0-1,1 0 1,-1 0 0,1 0-1,0-1 1,-1 1-1,1-1 1,0 1-1,1-1 1,-1 0 0,0 0-1,1 0 1,-2-4-1,-3-5 12,-9-17-149,2 1 1,2-2-1,0 1 0,2-2 1,2 1-1,0-1 0,2 0 0,2-1 1,0 1-1,3-1 0,5-61 1,-4 82-418,1 0 1,0 0 0,1 0-1,0 1 1,1-1-1,0 1 1,0 0 0,11-17-1,15-17-4479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56.208"/>
    </inkml:context>
    <inkml:brush xml:id="br0">
      <inkml:brushProperty name="width" value="0.1" units="cm"/>
      <inkml:brushProperty name="height" value="0.1" units="cm"/>
      <inkml:brushProperty name="color" value="#E71224"/>
    </inkml:brush>
  </inkml:definitions>
  <inkml:trace contextRef="#ctx0" brushRef="#br0">212 1 9394,'0'0'13919,"-25"21"-13120,-79 73-254,98-88-499,0 1-1,1 0 1,0 1-1,0-1 0,0 1 1,1 0-1,0 0 1,1 0-1,0 1 0,0-1 1,1 1-1,0 0 1,-1 15-1,-1-1 38,-4 19 23,1 0 1,3 1-1,1-1 0,3 1 1,1-1-1,8 55 0,-7-82-260,1 0-1,1 1 1,0-1-1,1-1 1,1 1-1,0-1 1,1 0 0,0 0-1,1-1 1,0 0-1,2 0 1,-1-1-1,1 0 1,1-1 0,0 0-1,1-1 1,0 0-1,0-1 1,1 0-1,14 7 1,27 6-3168,-4-4-2150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56.742"/>
    </inkml:context>
    <inkml:brush xml:id="br0">
      <inkml:brushProperty name="width" value="0.1" units="cm"/>
      <inkml:brushProperty name="height" value="0.1" units="cm"/>
      <inkml:brushProperty name="color" value="#E71224"/>
    </inkml:brush>
  </inkml:definitions>
  <inkml:trace contextRef="#ctx0" brushRef="#br0">0 62 4977,'0'0'14697,"5"-2"-14197,-1 0-455,-1 1 0,1 0 0,-1 0 0,1 0 1,-1 0-1,1 0 0,0 1 0,0 0 1,-1 0-1,1 0 0,0 0 0,-1 0 0,1 1 1,0 0-1,5 1 0,-6 0-23,-1-1 0,0 0 0,0 1 0,0 0 0,0-1 0,0 1 0,0 0 0,0 0 0,-1 0 0,1 0 0,-1 1 0,0-1 0,1 0 0,-1 1 0,0-1 0,0 1 0,0-1 0,-1 1 0,1-1 0,-1 1 0,1-1 0,-1 1 0,0 0 0,0-1 0,-1 6 0,2 22 187,0-18-143,0 1 1,-1-1-1,-1 1 0,0 0 1,-1-1-1,0 0 0,0 1 1,-2-1-1,1 0 0,-6 11 0,-11 14 24,20-38-89,0 1 0,0-1 0,-1 1 0,1-1 0,0 1 0,0 0 0,0-1 0,0 1 0,0 0 0,0-1 0,-1 1 1,1-1-1,0 1 0,0 0 0,0-1 0,-1 1 0,1 0 0,0 0 0,-1-1 0,1 1 0,0 0 0,-1 0 0,1-1 0,0 1 0,-1 0 0,1 0 0,0 0 1,-1-1-1,1 1 0,-1 0 0,1 0 0,0 0 0,-1 0 0,1 0 0,-1 0 0,1 0 0,0 0 0,-1 0 0,1 0 0,-1 0 0,1 0 0,0 0 0,-1 0 1,1 1-1,-1-1 0,1 0 0,0 0 0,-1 0 0,1 1 0,0-1 0,-1 0 0,1 0 0,0 1 0,-1-1 0,1 0 0,0 1 0,0-1 0,-1 0 0,1 1 1,0-1-1,0 0 0,0 1 0,-1 0 0,1-16 3,-1-1-35,1-1 1,1 1-1,0 0 0,1-1 1,1 1-1,1 0 0,6-20 0,7-9-130,-11 28 131,0 0-1,1 1 1,0 0-1,1 0 1,13-17-1,-20 32 21,0 1 1,-1 0-1,1-1 0,0 1 0,0 0 0,-1-1 0,1 1 0,0 0 0,0 0 0,0 0 0,-1 0 0,1 0 1,0 0-1,0 0 0,0 0 0,-1 0 0,1 0 0,0 1 0,0-1 0,0 0 0,-1 0 0,1 1 0,0-1 0,-1 1 1,1-1-1,0 0 0,-1 1 0,1-1 0,0 1 0,-1 0 0,1-1 0,-1 1 0,1-1 0,-1 1 0,1 0 1,0 1-1,7 64 90,-8-58-63,0 1 1,1 0 0,-1-1-1,2 1 1,-1-1-1,1 1 1,1-1-1,-1 0 1,1 0-1,1 0 1,0 0-1,8 12 1,-9-16-32,1 0 1,-1-1-1,1 0 0,0 0 1,0 0-1,0 0 1,1 0-1,-1-1 1,1 0-1,-1 0 1,1 0-1,0-1 1,0 1-1,0-1 0,5 1 1,-4-2-365,0 1 0,0-1-1,0 0 1,0-1 0,0 1 0,-1-1 0,10-3 0,15-11-4354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57.102"/>
    </inkml:context>
    <inkml:brush xml:id="br0">
      <inkml:brushProperty name="width" value="0.1" units="cm"/>
      <inkml:brushProperty name="height" value="0.1" units="cm"/>
      <inkml:brushProperty name="color" value="#E71224"/>
    </inkml:brush>
  </inkml:definitions>
  <inkml:trace contextRef="#ctx0" brushRef="#br0">1 1 11498,'0'0'11866,"38"30"-10639,126 103-362,-149-120-752,-1 0 0,0 1-1,0 1 1,-2 0 0,0 1 0,-1 0-1,0 1 1,12 28 0,-10-21-14,3 9 13,-1 1 1,-2 1-1,-2 0 0,0 1 1,-3 0-1,8 66 1,-14-72-47,-1 1-1,-1-1 1,-1 0 0,-2 1 0,-1-1 0,-1 0 0,-2-1 0,-18 51 0,-40 59-316,13-55-4692,40-69-1581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2.979"/>
    </inkml:context>
    <inkml:brush xml:id="br0">
      <inkml:brushProperty name="width" value="0.1" units="cm"/>
      <inkml:brushProperty name="height" value="0.1" units="cm"/>
      <inkml:brushProperty name="color" value="#FFFFFF"/>
    </inkml:brush>
  </inkml:definitions>
  <inkml:trace contextRef="#ctx0" brushRef="#br0">40 30 5457,'0'0'9169,"-7"-5"-8068,-26-20 1116,33 31-1922,1 10-207,1-1 1,1-1 0,0 1-1,1 0 1,6 16 0,79 310 1266,-32-22-729,94 1033 473,-122-1039-1037,63 1459-258,-92-1763 39,1 1 0,0-1 0,0 1 0,5 15 0,-5-20-1256,-1-41-8336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3.607"/>
    </inkml:context>
    <inkml:brush xml:id="br0">
      <inkml:brushProperty name="width" value="0.1" units="cm"/>
      <inkml:brushProperty name="height" value="0.1" units="cm"/>
      <inkml:brushProperty name="color" value="#FFFFFF"/>
    </inkml:brush>
  </inkml:definitions>
  <inkml:trace contextRef="#ctx0" brushRef="#br0">0 313 40,'0'0'12708,"3"-7"-12640,7-10-9,0 1 0,1 0 0,1 1 1,0 0-1,18-17 0,83-66 42,-92 81-24,0 2 0,44-24 0,-56 34-12,0 1 0,1 1 1,0 0-1,0 0 0,0 0 0,0 1 0,0 1 1,1 0-1,-1 0 0,12 2 0,-17-1-37,0 1 0,0 0 0,-1 1-1,1-1 1,0 1 0,-1-1 0,0 2-1,1-1 1,-1 0 0,0 1 0,0 0-1,0-1 1,-1 2 0,1-1 0,-1 0-1,5 6 1,4 6 73,-1 1 0,16 30-1,-22-37-64,44 98 222,-11-20-176,75 138-2497,-71-142-2386</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4.471"/>
    </inkml:context>
    <inkml:brush xml:id="br0">
      <inkml:brushProperty name="width" value="0.1" units="cm"/>
      <inkml:brushProperty name="height" value="0.1" units="cm"/>
      <inkml:brushProperty name="color" value="#FFFFFF"/>
    </inkml:brush>
  </inkml:definitions>
  <inkml:trace contextRef="#ctx0" brushRef="#br0">1 717 6737,'32'-2'1734,"354"-39"1463,304-45 23,789-104-879,681-39-2014,-497 116-243,-1547 105-70,192 10 0,-286 2-166,2 1-339,-23-6 120,-13-4-82,-100-29-4044,52 16 179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4.816"/>
    </inkml:context>
    <inkml:brush xml:id="br0">
      <inkml:brushProperty name="width" value="0.1" units="cm"/>
      <inkml:brushProperty name="height" value="0.1" units="cm"/>
      <inkml:brushProperty name="color" value="#FFFFFF"/>
    </inkml:brush>
  </inkml:definitions>
  <inkml:trace contextRef="#ctx0" brushRef="#br0">1 0 6225,'0'0'6128,"41"8"-5620,142 25 145,-148-26-479,0 3 1,0 0 0,-1 3-1,0 0 1,38 23 0,-20-10 53,-35-18-126,5 2-5,0 1 1,-1 1-1,0 1 1,21 17-1,-38-27-56,0 0-1,-1 0 1,0 0 0,1 1-1,-1-1 1,0 1-1,-1-1 1,1 1 0,0 0-1,-1 0 1,0 0 0,0 1-1,0-1 1,-1 0-1,0 1 1,1-1 0,-2 1-1,1-1 1,0 1-1,-1 0 1,0-1 0,0 1-1,0-1 1,-1 1-1,1 0 1,-1-1 0,0 1-1,-3 7 1,0-4 21,-1 0 0,1-1 0,-1 0 0,0 0 1,-1 0-1,0 0 0,0-1 0,0 0 0,-1 0 0,-7 4 0,-83 50 17,73-46-142,-198 102-3382,128-72-2044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5.459"/>
    </inkml:context>
    <inkml:brush xml:id="br0">
      <inkml:brushProperty name="width" value="0.1" units="cm"/>
      <inkml:brushProperty name="height" value="0.1" units="cm"/>
      <inkml:brushProperty name="color" value="#FFFFFF"/>
    </inkml:brush>
  </inkml:definitions>
  <inkml:trace contextRef="#ctx0" brushRef="#br0">20 1 8954,'0'0'5185,"-20"192"-4193,20-114-384,0 7-360,0-1-120,10-6-128,0 0 0,10 6-608,0-23-2384,-20-25-8987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0.402"/>
    </inkml:context>
    <inkml:brush xml:id="br0">
      <inkml:brushProperty name="width" value="0.1" units="cm"/>
      <inkml:brushProperty name="height" value="0.1" units="cm"/>
      <inkml:brushProperty name="color" value="#FFFFFF"/>
    </inkml:brush>
  </inkml:definitions>
  <inkml:trace contextRef="#ctx0" brushRef="#br0">1 0 11923,'0'0'9850,"8"33"-8715,31 111-81,-29-111-587,3-1-1,26 53 1,2 4 146,-21-39-457,-3 0 0,-2 0-1,-3 2 1,-1-1 0,3 56 0,-10-38-104,-10 137 1,1-181-316,-1 0-1,-2 0 0,0-1 1,-17 33-1,10-23-1457,-5 3-4502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5.883"/>
    </inkml:context>
    <inkml:brush xml:id="br0">
      <inkml:brushProperty name="width" value="0.1" units="cm"/>
      <inkml:brushProperty name="height" value="0.1" units="cm"/>
      <inkml:brushProperty name="color" value="#FFFFFF"/>
    </inkml:brush>
  </inkml:definitions>
  <inkml:trace contextRef="#ctx0" brushRef="#br0">1 139 11682,'0'0'8906,"70"-6"-8898,-20-6 88,10 6-96,10-6 0,1-1-136,-1-5-1120,30-12-1160,-20 6-729,-10 6-2760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6.244"/>
    </inkml:context>
    <inkml:brush xml:id="br0">
      <inkml:brushProperty name="width" value="0.1" units="cm"/>
      <inkml:brushProperty name="height" value="0.1" units="cm"/>
      <inkml:brushProperty name="color" value="#FFFFFF"/>
    </inkml:brush>
  </inkml:definitions>
  <inkml:trace contextRef="#ctx0" brushRef="#br0">0 1 7698,'0'0'9058,"0"54"-7986,0-6-176,0 12-384,0 12-320,0 1-88,0-1-104,0 0-48,50 0-1208,-10-12-1817,11-30-4920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7.641"/>
    </inkml:context>
    <inkml:brush xml:id="br0">
      <inkml:brushProperty name="width" value="0.1" units="cm"/>
      <inkml:brushProperty name="height" value="0.1" units="cm"/>
      <inkml:brushProperty name="color" value="#FFFFFF"/>
    </inkml:brush>
  </inkml:definitions>
  <inkml:trace contextRef="#ctx0" brushRef="#br0">40 1 3329,'0'0'12778,"-30"192"-11913,20-101 143,10 11-80,0 0-248,0 12-256,0 1-264,0-1-152,0-12-8,0-6-368,0-11-1336,0-31-2377,0-18-4665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28.711"/>
    </inkml:context>
    <inkml:brush xml:id="br0">
      <inkml:brushProperty name="width" value="0.1" units="cm"/>
      <inkml:brushProperty name="height" value="0.1" units="cm"/>
      <inkml:brushProperty name="color" value="#FFFFFF"/>
    </inkml:brush>
  </inkml:definitions>
  <inkml:trace contextRef="#ctx0" brushRef="#br0">1 342 4097,'0'0'12254,"0"13"-11949,0-7-246,0-2-20,-1 1 0,2-1-1,-1 1 1,0-1 0,1 1 0,2 8 0,-3-12-26,1 0 1,-1-1-1,1 1 1,-1 0-1,1 0 1,0 0-1,-1 0 1,1-1-1,0 1 1,0 0-1,-1-1 1,1 1-1,0 0 0,0-1 1,0 1-1,0-1 1,0 1-1,0-1 1,0 0-1,0 1 1,0-1-1,0 0 1,0 0-1,0 0 1,0 0-1,0 0 1,0 0-1,0 0 1,0 0-1,0 0 1,0 0-1,0-1 1,0 1-1,0 0 1,0-1-1,0 1 1,0 0-1,0-1 1,0 1-1,0-1 1,1-1-1,43-22 351,-1-2 0,-2-3-1,74-62 1,133-148 47,-246 318 812,-4 31-1078,-2-42-115,3 1 1,16 114-1,-7-127 46,-31-56-99,-19-1-225,21 0 107,0 0-1,0 2 0,0 0 0,0 1 0,1 1 1,-38 11-1,57-14 137,1 0-1,-1 0 1,1 0 0,-1 0 0,1 0-1,-1 0 1,0 0 0,1 0 0,-1 0-1,1 1 1,-1-1 0,1 0 0,-1 0-1,1 1 1,-1-1 0,0 0 0,1 1-1,-1-1 1,0 0 0,1 1 0,-1-1-1,0 0 1,1 1 0,-1-1 0,0 1-1,0-1 1,0 1 0,1-1 0,-1 0-1,0 1 1,0-1 0,0 1 0,0-1-1,0 1 1,0-1 0,0 1 0,0-1-1,0 1 1,0-1 0,0 1 0,0-1-1,0 1 1,0-1 0,0 1 0,-1-1-1,1 1 1,0-1 0,0 0 0,0 1-1,-1-1 1,1 1 0,0-1 0,-1 0-1,1 1 1,0-1 0,-1 0 0,1 1-1,-1-1 1,1 0 0,0 1 0,-1-1-1,1 0 1,-1 0 0,0 1-1,33 4 3,-1-2-1,1-1 0,55-3 1,-20 0 57,314-18-1318,-368 18 1000,61-9-3554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3.659"/>
    </inkml:context>
    <inkml:brush xml:id="br0">
      <inkml:brushProperty name="width" value="0.1" units="cm"/>
      <inkml:brushProperty name="height" value="0.1" units="cm"/>
      <inkml:brushProperty name="color" value="#FFFFFF"/>
    </inkml:brush>
  </inkml:definitions>
  <inkml:trace contextRef="#ctx0" brushRef="#br0">1 2124 3081,'0'0'3319,"0"-3"-3176,-1 0-1,1 0 1,0 0-1,0 0 1,1-1-1,-1 1 1,1 0 0,-1 0-1,3-5 1,134-135 2839,-66 82-2288,-48 41-430,1 2 0,41-25 0,21-15 289,-60 40-344,1 0 0,1 2 0,57-24 0,33-19 614,-57 27-130,125-47 0,-62 30 100,176-72 182,-263 108-814,0 2 1,56-10-1,-41 10 22,40-10 51,41-10 184,235-25-1,-303 48-151,118-29 0,-40 5-132,-18 9-22,328-73 320,-391 78-393,-2-2-1,0-4 0,-1-2 1,-2-2-1,68-45 0,-20 8 26,-72 47-43,0-2 0,-1-1 1,-1-2-1,-1-1 0,49-51 0,-61 53-19,30-37 27,3 2 0,93-81 1,63-24-17,-114 84 42,-86 77-83,-5 1-66,-24 0-3237,-6 2-1109,-3 8-3379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4.225"/>
    </inkml:context>
    <inkml:brush xml:id="br0">
      <inkml:brushProperty name="width" value="0.1" units="cm"/>
      <inkml:brushProperty name="height" value="0.1" units="cm"/>
      <inkml:brushProperty name="color" value="#FFFFFF"/>
    </inkml:brush>
  </inkml:definitions>
  <inkml:trace contextRef="#ctx0" brushRef="#br0">1 1 4121,'0'0'13464,"13"4"-12670,13 5-389,0 2 1,0 0 0,-1 2 0,-1 1 0,0 1-1,41 34 1,-34-19-63,39 40-76,-60-61-224,-1 0-843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4.555"/>
    </inkml:context>
    <inkml:brush xml:id="br0">
      <inkml:brushProperty name="width" value="0.1" units="cm"/>
      <inkml:brushProperty name="height" value="0.1" units="cm"/>
      <inkml:brushProperty name="color" value="#FFFFFF"/>
    </inkml:brush>
  </inkml:definitions>
  <inkml:trace contextRef="#ctx0" brushRef="#br0">321 1 2633,'0'0'14579,"-160"186"-14355,130-132-80,0 1-136,9-7 64,-9 6-72,0-12-1337,10-12-5376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5.434"/>
    </inkml:context>
    <inkml:brush xml:id="br0">
      <inkml:brushProperty name="width" value="0.1" units="cm"/>
      <inkml:brushProperty name="height" value="0.1" units="cm"/>
      <inkml:brushProperty name="color" value="#FFFFFF"/>
    </inkml:brush>
  </inkml:definitions>
  <inkml:trace contextRef="#ctx0" brushRef="#br0">0 3 6705,'0'0'9901,"5"-1"-9038,-1 0-690,0 1-1,0 0 1,-1 0 0,1 0 0,0 0-1,0 1 1,-1 0 0,1 0-1,0 0 1,-1 0 0,1 0-1,-1 1 1,1-1 0,-1 1 0,6 4-1,51 44 1285,-18-13-972,24 16-210,-31-24-121,53 32 0,-82-56-562,1-1 0,0 0 0,0 0 0,0 0 0,1-1 0,-1 0 0,1-1 0,0 1 0,0-1 0,0-1 0,11 1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5.812"/>
    </inkml:context>
    <inkml:brush xml:id="br0">
      <inkml:brushProperty name="width" value="0.1" units="cm"/>
      <inkml:brushProperty name="height" value="0.1" units="cm"/>
      <inkml:brushProperty name="color" value="#FFFFFF"/>
    </inkml:brush>
  </inkml:definitions>
  <inkml:trace contextRef="#ctx0" brushRef="#br0">411 0 8346,'0'0'10282,"-160"169"-9818,110-91-160,0 0-56,0 0-160,0-12-88,19-6-16,11-17-1864,20-25-3721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6.614"/>
    </inkml:context>
    <inkml:brush xml:id="br0">
      <inkml:brushProperty name="width" value="0.1" units="cm"/>
      <inkml:brushProperty name="height" value="0.1" units="cm"/>
      <inkml:brushProperty name="color" value="#FFFFFF"/>
    </inkml:brush>
  </inkml:definitions>
  <inkml:trace contextRef="#ctx0" brushRef="#br0">60 7 3489,'0'0'9232,"-10"-1"-8010,-2 0-758,-6-1 35,-2 0 3990,33 11-3908,-1 0-409,33 25 98,1-1 0,2-2 0,59 27 1,-23-23-501,-48-23-4361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1.172"/>
    </inkml:context>
    <inkml:brush xml:id="br0">
      <inkml:brushProperty name="width" value="0.1" units="cm"/>
      <inkml:brushProperty name="height" value="0.1" units="cm"/>
      <inkml:brushProperty name="color" value="#FFFFFF"/>
    </inkml:brush>
  </inkml:definitions>
  <inkml:trace contextRef="#ctx0" brushRef="#br0">171 726 9674,'0'0'10094,"-6"-13"-9303,-24-40-318,29 53-466,1-1 0,0 1-1,-1-1 1,1 0-1,-1 1 1,1-1 0,-1 1-1,1-1 1,-1 1-1,1 0 1,-1-1-1,1 1 1,-1-1 0,0 1-1,1 0 1,-1-1-1,0 1 1,1 0 0,-1 0-1,0 0 1,1-1-1,-1 1 1,0 0-1,1 0 1,-1 0 0,0 0-1,0 0 1,1 0-1,-1 1 1,0-1 0,1 0-1,-1 0 1,0 0-1,1 1 1,-1-1-1,0 0 1,1 1 0,-1-1-1,1 0 1,-1 1-1,1-1 1,-1 1 0,0-1-1,1 1 1,0-1-1,-1 2 1,-20 31 78,16-22-49,-7 9-24,1 1 0,1 0 1,1 1-1,1 0 0,0 1 0,2-1 0,1 1 0,1 1 0,0-1 0,2 1 1,1 24-1,1-45-18,0-1 1,1 1 0,-1-1 0,1 0 0,-1 1 0,1-1-1,0 0 1,0 1 0,0-1 0,0 0 0,1 0 0,-1 0-1,1 0 1,-1 0 0,1 0 0,-1 0 0,1 0 0,0-1 0,0 1-1,0-1 1,0 1 0,0-1 0,0 0 0,0 0 0,1 0-1,-1 0 1,0 0 0,1-1 0,-1 1 0,1 0 0,-1-1-1,0 0 1,1 0 0,-1 0 0,1 0 0,-1 0 0,1 0-1,-1 0 1,1-1 0,-1 1 0,0-1 0,1 0 0,-1 0-1,0 0 1,0 0 0,5-3 0,-2-1 12,1-1 0,-1 0 0,0 0 0,0 0 0,-1-1 0,0 0 0,6-11 0,-3 3 9,17-34 12,-2-2 1,-3 0-1,-1-1 0,-3-1 1,-3 0-1,11-101 1,-5-293 58,-18 394-93,-10 321 109,10-181-100,5-2-1,3 1 1,3-1 0,5 0 0,34 108 0,-45-177-351,1 0 0,1 0 0,14 25 1,-16-34-670,0 0 0,1-1 1,-1 1-1,13 10 0,4-2-5168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6.991"/>
    </inkml:context>
    <inkml:brush xml:id="br0">
      <inkml:brushProperty name="width" value="0.1" units="cm"/>
      <inkml:brushProperty name="height" value="0.1" units="cm"/>
      <inkml:brushProperty name="color" value="#FFFFFF"/>
    </inkml:brush>
  </inkml:definitions>
  <inkml:trace contextRef="#ctx0" brushRef="#br0">241 1 7666,'0'0'6529,"-151"186"-6041,111-143-192,10-1-176,20-18-120,0-6-1160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38.467"/>
    </inkml:context>
    <inkml:brush xml:id="br0">
      <inkml:brushProperty name="width" value="0.1" units="cm"/>
      <inkml:brushProperty name="height" value="0.1" units="cm"/>
      <inkml:brushProperty name="color" value="#FFFFFF"/>
    </inkml:brush>
  </inkml:definitions>
  <inkml:trace contextRef="#ctx0" brushRef="#br0">0 703 6041,'0'0'6488,"9"3"-5976,-6-2-461,0 0-1,0-1 0,1 1 0,-1 0 0,0-1 0,1 0 0,-1 0 0,1 0 0,-1 0 0,0-1 0,1 1 0,-1-1 0,0 0 0,0 0 0,1 0 0,5-3 0,5-4 146,1-1 1,21-18-1,-30 23-171,36-29 36,-1-1 0,-3-2 0,0-2 0,-3-1 0,32-46 0,-52 64-82,0-1-1,-2-1 0,-1 0 1,0-1-1,-2-1 1,-1 1-1,-1-1 1,-1-1-1,-1 0 1,-2 1-1,0-2 1,0-26-1,-4 51 26,0 1-1,0-1 1,1 1-1,-1-1 0,0 1 1,0-1-1,-1 0 1,1 1-1,0-1 0,0 1 1,-1-1-1,1 1 1,-1-1-1,1 1 0,-1-1 1,0 1-1,0-1 1,1 1-1,-1 0 0,0-1 1,0 1-1,0 0 1,0 0-1,-1 0 0,1 0 1,0 0-1,0 0 1,-1 0-1,1 0 0,-3-1 1,2 2-5,0 1 0,0-1 0,0 0 0,0 1 0,0 0 0,1-1 0,-1 1 0,0 0 0,0 0 0,1 0 0,-1 0 0,1 0 0,-1 0 0,1 1 0,-1-1 0,1 0 0,0 1 0,0-1 0,-1 1 0,1 0 0,0-1 0,1 1 0,-1 0 0,0 0 0,-1 2 0,-12 31 24,1 0 0,1 2-1,2-1 1,2 1 0,-7 73-1,7 196 205,8-233-137,0 31 592,20 163 0,-15-230-189,0 64 1,-9-100-444,1 0 1,-1-1-1,0 1 1,0-1-1,0 0 1,0 0-1,0 0 1,-6-1 0,5 0-51,0-1 1,0 1 0,1-1-1,-1 0 1,1 0 0,-1-1 0,1 1-1,0-1 1,0 0 0,0 0 0,0 0-1,1-1 1,-1 1 0,1-1 0,0 0-1,0 0 1,0 0 0,1 0 0,0-1-1,-3-5 1,0 0-22,1 0 0,0-1 0,0 0 0,1 1 0,0-1 0,1 0 0,1-1 0,-1-13 0,2 23 16,0-1 1,1 0-1,-1 0 1,1 0-1,0 0 0,0 1 1,0-1-1,0 0 0,0 1 1,1-1-1,-1 1 1,1-1-1,0 1 0,-1 0 1,1-1-1,0 1 0,1 0 1,-1 0-1,0 0 0,0 1 1,1-1-1,2-1 1,10-5-20,0 1 1,0 1 0,17-6-1,10-4-35,-24 8 21,126-60-2077,-80 27-755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40.132"/>
    </inkml:context>
    <inkml:brush xml:id="br0">
      <inkml:brushProperty name="width" value="0.1" units="cm"/>
      <inkml:brushProperty name="height" value="0.1" units="cm"/>
      <inkml:brushProperty name="color" value="#FFFFFF"/>
    </inkml:brush>
  </inkml:definitions>
  <inkml:trace contextRef="#ctx0" brushRef="#br0">181 0 7562,'0'0'7880,"-18"22"-7428,-59 76 80,70-86-457,0-1 0,1 1 0,0 0 1,1 1-1,1-1 0,0 1 0,0 0 0,1 0 0,1 0 0,0 0 0,1 14 0,-3 14 82,-5 20-2,-1-1-63,-2 88 1,12-144-166,0 1 0,0-1 0,1 1 0,-1-1 0,1 1 0,0-1 0,0 1 0,0-1 0,1 0 0,0 1 0,-1-1 0,2 0 0,-1 0 0,0 0 0,1-1 0,-1 1 0,1 0 0,0-1 0,1 0 0,-1 0 0,0 0 0,5 3 0,2-1-508,0 0-1,0 0 0,1-1 0,-1-1 0,1 0 0,0 0 0,21 2 0,28 2-5059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49.932"/>
    </inkml:context>
    <inkml:brush xml:id="br0">
      <inkml:brushProperty name="width" value="0.1" units="cm"/>
      <inkml:brushProperty name="height" value="0.1" units="cm"/>
      <inkml:brushProperty name="color" value="#FFFFFF"/>
    </inkml:brush>
  </inkml:definitions>
  <inkml:trace contextRef="#ctx0" brushRef="#br0">1 392 4481,'0'0'4362,"8"-30"-3770,-3 11-455,13-44 636,9-77 0,-24 117-355,-2 0 0,-2-29 0,0 12 141,1 39-151,2 1-388,0 0 0,0 1 0,-1-1 1,1 1-1,0-1 0,0 1 0,-1 0 1,1 0-1,0 0 0,-1 0 0,1 0 0,-1 0 1,1 0-1,-1 1 0,0-1 0,1 0 0,-1 1 1,0-1-1,2 4 0,21 40 86,-11-19 3,-1-4 74,18 49 0,-23-53-147,0 1 0,1-2-1,1 1 1,1-1 0,17 24 0,-16-30-16,-9-10-4,-1 0 0,1 1 0,0-1 0,-1 1 0,0-1 0,1 1 0,-1-1 0,0 1 0,0 0 0,0-1 0,0 1 0,0 0 0,1 5 2842,-100-8-473,97 1-2405,0 0 1,0 0 0,1-1-1,-1 1 1,0-1 0,0 1-1,1-1 1,-1 1 0,0-1 0,1 0-1,-1 1 1,1-1 0,-1 1-1,1-1 1,-1 0 0,1 0-1,-1 1 1,1-1 0,0 0 0,-1 0-1,1 0 1,0 0 0,0 1-1,-1-1 1,1 0 0,0 0-1,0 0 1,0 0 0,0 0-1,0 1 1,0-1 0,1 0 0,-1 0-1,0 0 1,1-1 0,-1-1-306,1 0-1,0 0 1,-1 1 0,2-1 0,-1 0 0,0 0 0,0 1 0,1-1 0,3-4-1,21-12-4247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50.341"/>
    </inkml:context>
    <inkml:brush xml:id="br0">
      <inkml:brushProperty name="width" value="0.1" units="cm"/>
      <inkml:brushProperty name="height" value="0.1" units="cm"/>
      <inkml:brushProperty name="color" value="#FFFFFF"/>
    </inkml:brush>
  </inkml:definitions>
  <inkml:trace contextRef="#ctx0" brushRef="#br0">1 1 8226,'0'0'12498,"8"0"-11823,0 1-537,0 1-1,0 0 1,-1 0 0,1 1-1,-1 0 1,1 0-1,-1 1 1,0 0-1,-1 0 1,1 1 0,-1 0-1,1 0 1,-2 0-1,1 1 1,0 0 0,6 10-1,5 5 122,-1 0-1,-1 1 1,-1 1-1,12 25 1,-13-14-157,-1-1 0,-2 2 0,-1-1 1,-2 1-1,-1 1 0,-1-1 0,-3 1 0,-1 0 1,-1-1-1,-7 48 0,4-66-210,-2 0 0,0-1 1,0 1-1,-2-1 0,0 0 0,-1 0 0,0-1 1,-1 0-1,-1-1 0,0 0 0,-1 0 0,-1-1 1,0-1-1,-1 0 0,0 0 0,-23 14 1,15-13-4640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00:53.512"/>
    </inkml:context>
    <inkml:brush xml:id="br0">
      <inkml:brushProperty name="width" value="0.1" units="cm"/>
      <inkml:brushProperty name="height" value="0.1" units="cm"/>
      <inkml:brushProperty name="color" value="#FFFFFF"/>
    </inkml:brush>
  </inkml:definitions>
  <inkml:trace contextRef="#ctx0" brushRef="#br0">370 146 5369,'-1'-9'11775,"3"-12"-9752,2 13-1824,-1 1 0,-1 0 1,1-1-1,-1 0 0,-1 1 1,1-1-1,-1 0 0,0-15 0,-2 22-188,1-1-1,-1 0 0,0 1 0,0-1 1,0 1-1,1-1 0,-1 1 0,0-1 0,-1 1 1,1 0-1,0-1 0,0 1 0,-1 0 0,1 0 1,0 0-1,-1 0 0,1 0 0,-1 0 0,0 1 1,1-1-1,-1 0 0,1 1 0,-1-1 1,0 1-1,0-1 0,1 1 0,-1 0 0,0 0 1,0 0-1,-2 0 0,-67-2-153,57 2 138,8 1 1,0-1 1,-1 1 0,1 0 0,0 0 0,0 1-1,0 0 1,1 0 0,-1 0 0,0 0 0,1 1 0,-1 0-1,1 1 1,0-1 0,-5 5 0,8-6-6,-1 0 1,1 1 0,0-1-1,0 1 1,0-1 0,0 1 0,0 0-1,1 0 1,-1 0 0,1-1-1,0 2 1,0-1 0,0 0-1,0 0 1,1 0 0,-1 0-1,1 0 1,-1 1 0,1-1-1,0 0 1,1 0 0,-1 1-1,0-1 1,1 0 0,0 0-1,0 0 1,0 0 0,0 0-1,2 5 1,2-2 0,0 0 0,0 0-1,0-1 1,1 1 0,0-1 0,0 0 0,0-1-1,1 0 1,11 7 0,20 14 17,-22-13-6,35 34 7,-48-43-10,-1 0 0,1 0 1,-1 1-1,0-1 0,0 1 0,-1 0 1,1-1-1,-1 1 0,1 0 1,-1 0-1,0 0 0,-1 0 1,1 0-1,-1 6 0,1-7 6,-1-1-1,0 1 1,0 0 0,0-1-1,0 1 1,-1-1 0,1 1-1,-1-1 1,0 1 0,0-1-1,1 1 1,-1-1 0,-1 0-1,1 1 1,-2 2-1,0-2 9,-1-1 1,1 0-1,0 0 0,-1 0 0,1-1 0,0 1 0,-1-1 0,0 0 0,-5 1 0,-17 4 76,-1-1 0,0-2 0,0-1 0,0-1 0,0-1 1,-49-7-1,69 6-45,2 1-1,0-1-1,0 0 0,0 0 0,0-1 0,0 0 0,1 0 0,-1 0 0,0 0 0,-6-5 0,40 6-7327,1 1-4384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2.379"/>
    </inkml:context>
    <inkml:brush xml:id="br0">
      <inkml:brushProperty name="width" value="0.1" units="cm"/>
      <inkml:brushProperty name="height" value="0.1" units="cm"/>
      <inkml:brushProperty name="color" value="#FFFFFF"/>
    </inkml:brush>
  </inkml:definitions>
  <inkml:trace contextRef="#ctx0" brushRef="#br0">771 44 7242,'0'0'9852,"0"-7"-8803,0-22-197,0 22-164,-22 7 564,14 0-1205,0 0 0,0 0 1,0 0-1,0 1 0,0 0 0,0 1 0,0 0 0,0 0 0,0 1 1,1 0-1,-1 0 0,1 0 0,0 1 0,0 0 0,0 1 0,1 0 1,-1 0-1,1 0 0,0 1 0,1-1 0,-1 2 0,-5 8 0,-3 3 22,0 2 0,2-1 0,0 2-1,1 0 1,-15 44 0,-26 119 206,46-159-245,-64 343 159,49-232-130,-6 0-1,-47 141 1,70-267-45,0 0 0,0 0 0,-1 0 0,0 0-1,-1-1 1,0 0 0,-1 0 0,1-1 0,-2 0 0,-8 8 0,10-11 44,0 0 1,0-1 0,-1 0 0,0 0 0,1-1 0,-2 0-1,1 0 1,0 0 0,0-1 0,-1 0 0,0-1 0,1 1-1,-1-1 1,-12-1 0,-30 0-204,61-18-2943,16 0-2317,3 0-4269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3.055"/>
    </inkml:context>
    <inkml:brush xml:id="br0">
      <inkml:brushProperty name="width" value="0.1" units="cm"/>
      <inkml:brushProperty name="height" value="0.1" units="cm"/>
      <inkml:brushProperty name="color" value="#FFFFFF"/>
    </inkml:brush>
  </inkml:definitions>
  <inkml:trace contextRef="#ctx0" brushRef="#br0">0 403 5153,'0'0'13575,"27"-24"-12636,85-79-330,-84 76-343,-1-1 0,-1-2-1,-1 0 1,-2-2-1,20-36 1,-17 31 78,-25 35-309,0 0 0,1 0 0,-1 0 0,1 1 0,0-1 0,-1 0 0,1 1 0,0 0 0,0-1 0,0 1 0,0 0 0,0 0 0,0 0 0,1 0 0,2-1 0,-3 2 63,-1 0-93,-1 1 1,1-1 0,-1 0-1,1 0 1,-1 1 0,1-1 0,-1 0-1,1 1 1,-1-1 0,1 0-1,-1 1 1,1-1 0,-1 1 0,0-1-1,1 1 1,-1-1 0,0 1-1,1-1 1,-1 1 0,0-1 0,0 1-1,1-1 1,-1 1 0,0-1-1,0 1 1,0 0 0,0 0 0,-15 174 273,0 6-1548,15-126-1300,0-17-2285,0-1-4212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4.076"/>
    </inkml:context>
    <inkml:brush xml:id="br0">
      <inkml:brushProperty name="width" value="0.1" units="cm"/>
      <inkml:brushProperty name="height" value="0.1" units="cm"/>
      <inkml:brushProperty name="color" value="#FFFFFF"/>
    </inkml:brush>
  </inkml:definitions>
  <inkml:trace contextRef="#ctx0" brushRef="#br0">352 485 4913,'0'0'9249,"-9"-7"-8274,1 1-705,1 1 0,-2 1 0,1-1 0,0 1 0,-1 1 0,0 0 0,0 0 0,0 0 0,0 1 1,0 1-1,-1-1 0,1 2 0,-1-1 0,-9 2 0,12-1-240,-1 1 0,0 0 0,1 0 0,-1 0 0,1 1 0,0 1 0,0-1-1,0 1 1,0 0 0,0 1 0,0 0 0,1 0 0,0 0 0,-1 1 0,2-1 0,-1 2 0,1-1 0,-1 0 0,1 1-1,1 0 1,-1 0 0,-6 14 0,3-5 15,1 0 0,1 1 0,0-1-1,1 1 1,1 1 0,0-1 0,1 1 0,1-1 0,0 27-1,1-32-40,3 25 22,-2-35-26,0 0 0,0 0 0,0 0 0,1-1 0,-1 1 0,0 0 0,1 0 0,-1 0 0,1 0 0,-1 0 0,1-1 0,-1 1 0,1 0 0,-1 0 0,1-1 0,0 1 0,0 0 0,-1-1 0,1 1 0,0-1 0,0 1 0,0-1 0,0 1 0,-1-1 0,1 0 0,0 1 0,0-1 0,0 0 0,0 0 0,0 0 0,0 1 0,1-1 0,5 0-1,0-1 0,0 1 0,0-1-1,0 0 1,0 0 0,-1-1 0,1 0 0,0 0 0,-1-1 0,1 0 0,-1 0 0,0 0 0,0-1 0,0 0 0,-1 0 0,1 0 0,-1-1 0,7-8 0,10-9 5,-1 0 0,-1-2 0,-1-1 0,-1 0 0,-2-1 0,0-1 1,-2-1-1,-1 0 0,-1-1 0,16-57 0,-12-2-101,-4 0 0,2-123 0,-17 264 195,-16 91 0,-1-2 88,12 79-130,8-216-108,0 1 0,0-1 0,1 0 0,0 0 0,0 0 0,1 0 0,-1 0 0,1 0 0,0 0 0,0 0 1,1 0-1,5 7 0,29 24-3814,-17-23-380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4.421"/>
    </inkml:context>
    <inkml:brush xml:id="br0">
      <inkml:brushProperty name="width" value="0.1" units="cm"/>
      <inkml:brushProperty name="height" value="0.1" units="cm"/>
      <inkml:brushProperty name="color" value="#FFFFFF"/>
    </inkml:brush>
  </inkml:definitions>
  <inkml:trace contextRef="#ctx0" brushRef="#br0">0 1 9074,'0'0'11762,"12"25"-10943,-4-8-681,13 29 351,49 76 1,-62-109-418,1-1 1,1 0 0,0-1 0,0 0 0,14 10 0,-19-17-225,0 0 0,0 0 0,1-1 1,0 0-1,0 0 0,8 2 0,-10-4-262,0 0 1,-1 0-1,1-1 1,0 1-1,0-1 1,0 0-1,0 0 1,0 0-1,-1-1 1,1 1-1,6-3 1,10-7-4552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21.925"/>
    </inkml:context>
    <inkml:brush xml:id="br0">
      <inkml:brushProperty name="width" value="0.1" units="cm"/>
      <inkml:brushProperty name="height" value="0.1" units="cm"/>
      <inkml:brushProperty name="color" value="#FFFFFF"/>
    </inkml:brush>
  </inkml:definitions>
  <inkml:trace contextRef="#ctx0" brushRef="#br0">102 144 5457,'0'0'12890,"8"-17"-11434,42-76 467,-49 93-1894,0-1-1,-1 1 1,1-1 0,-1 0 0,1 1-1,-1-1 1,1 0 0,-1 0-1,1 1 1,-1-1 0,0 0 0,0 0-1,1 1 1,-1-1 0,0 0 0,0 0-1,0 0 1,0 0 0,0 1-1,0-1 1,0 0 0,0 0 0,0 0-1,0 0 1,0 1 0,-1-1 0,1 0-1,0 0 1,0 0 0,-1 1-1,1-1 1,-1 0 0,1 0 0,-1 1-1,1-1 1,-1 0 0,1 1-1,-1-1 1,0 1 0,1-1 0,-1 1-1,0-1 1,1 1 0,-1-1 0,0 1-1,0 0 1,1-1 0,-1 1-1,0 0 1,0 0 0,0-1 0,0 1-1,1 0 1,-1 0 0,0 0 0,0 0-1,0 0 1,-1 0 0,-2 0 89,0 1-1,0-1 1,0 0 0,0 1 0,-1 0 0,1 0 0,0 0 0,1 1 0,-1-1-1,-6 4 1,3 0-121,0-1 0,0 1-1,1 0 1,0 1 0,0-1-1,1 1 1,-1 0 0,1 1-1,0-1 1,1 1 0,0 0-1,0 0 1,0 1 0,1-1-1,0 1 1,1 0 0,0-1-1,0 1 1,0 0 0,1 0-1,0 14 1,0-21 0,1 1 0,0 0 0,0-1 0,0 1 0,1 0 1,-1-1-1,0 1 0,1-1 0,-1 1 0,1-1 0,-1 1 0,1 0 0,-1-1 0,1 0 0,0 1 1,0-1-1,0 1 0,0-1 0,0 0 0,0 0 0,0 0 0,1 0 0,-1 0 0,0 0 0,0 0 1,1 0-1,-1 0 0,1 0 0,-1-1 0,1 1 0,-1 0 0,1-1 0,-1 0 0,1 1 0,0-1 1,-1 0-1,1 0 0,0 0 0,2 0 0,27 8 2,-21-4-1,19 6 15,-1 1 0,0 1 1,34 21-1,-56-29-10,0-1 0,-1 1 1,1 0-1,-1 0 0,0 1 0,0-1 0,-1 1 0,1 0 0,-1 1 0,0-1 0,-1 1 0,1 0 0,-1-1 0,0 2 0,0-1 0,-1 0 0,0 0 0,0 1 0,-1-1 0,1 1 0,-1 9 0,0-10 10,-1-1 0,0 0-1,0 0 1,0 1 0,-1-1-1,0 0 1,0 0 0,0 0-1,-1 0 1,1 0 0,-1 0-1,0 0 1,-1-1 0,1 1-1,-1 0 1,0-1 0,0 0-1,-1 0 1,1 0 0,-1 0-1,0-1 1,0 1 0,0-1-1,0 0 1,0 0 0,-1 0-1,-5 2 1,-2 1 40,-1 0-1,0-1 0,0 0 1,-1-1-1,0 0 1,1-1-1,-1-1 1,0 0-1,0-1 1,-20-1-1,30 0-63,1-1-1,0 1 0,0-1 1,0 1-1,0-1 0,0 0 0,0 0 1,0-1-1,0 1 0,0-1 0,0 1 1,0-1-1,1 0 0,-1 0 0,1 0 1,0 0-1,-1 0 0,1-1 0,0 1 1,0-1-1,0 1 0,1-1 0,-1 0 1,1 0-1,-1 0 0,1 1 1,0-2-1,0 1 0,0 0 0,0-3 1,0 2-364,1-1 0,-1 1 1,1 0-1,0-1 0,0 1 1,0-1-1,1 1 1,0-5-1,9-10-6376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4.752"/>
    </inkml:context>
    <inkml:brush xml:id="br0">
      <inkml:brushProperty name="width" value="0.1" units="cm"/>
      <inkml:brushProperty name="height" value="0.1" units="cm"/>
      <inkml:brushProperty name="color" value="#FFFFFF"/>
    </inkml:brush>
  </inkml:definitions>
  <inkml:trace contextRef="#ctx0" brushRef="#br0">472 1 5009,'0'0'15467,"-150"174"-14162,110-126-505,-1-6-240,1 1-312,0-1-152,0 0-96,10-6-376,-10 12-1072,20-6-1369,-10-12-2880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6.715"/>
    </inkml:context>
    <inkml:brush xml:id="br0">
      <inkml:brushProperty name="width" value="0.1" units="cm"/>
      <inkml:brushProperty name="height" value="0.1" units="cm"/>
      <inkml:brushProperty name="color" value="#FFFFFF"/>
    </inkml:brush>
  </inkml:definitions>
  <inkml:trace contextRef="#ctx0" brushRef="#br0">41 1 6633,'0'0'13395,"0"66"-12891,0-18-40,0 6-55,-10 0-249,10-6-88,-10-6-72,0 13-112,10-13-857,-10-12-3864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6:58.132"/>
    </inkml:context>
    <inkml:brush xml:id="br0">
      <inkml:brushProperty name="width" value="0.1" units="cm"/>
      <inkml:brushProperty name="height" value="0.1" units="cm"/>
      <inkml:brushProperty name="color" value="#FFFFFF"/>
    </inkml:brush>
  </inkml:definitions>
  <inkml:trace contextRef="#ctx0" brushRef="#br0">4987 4 5553,'0'0'11407,"-7"0"-10595,-62-1 2065,23-1-2656,1 1-1,-1 3 1,1 2 0,-1 1-1,-63 18 1,-38 24-205,-557 201 590,420-113-216,67-29-202,16-9-112,-224 147-1,-165 166 147,313-217 69,132-96-115,-162 141 0,257-196-99,27-23-26,-34 35 0,-5 4-21,-8 11-9,50-49-9,-1 0 1,-1-1 0,-28 17 0,16-10-11,-138 111 34,-28 9-5,99-75-22,59-37-17,1 1-1,2 2 1,-60 74 0,75-82 33,-42 39 0,63-62-25,3-5-3,-1 0 0,1 0 1,-1 0-1,1 0 0,-1 0 1,1 0-1,-1-1 1,0 1-1,1 0 0,-1 0 1,0 0-1,0-1 0,1 1 1,-1 0-1,0-1 0,0 1 1,0-1-1,0 1 1,-1 0-1,0 0-88,12-31-557,3 6 597,1 1 0,18-20 0,-31 38 45,-1 4 78,0 0-70,-1 1-1,0-1 1,0 1-1,1-1 1,-1 1-1,0-1 0,1 1 1,-1-1-1,1 0 1,-1 1-1,1-1 1,-1 0-1,1 1 0,-1-1 1,1 0-1,-1 0 1,1 0-1,0 1 1,0-1-1,-1 0 0,1 0 1,0 0-1,0 0 1,0 1-1,0-1 1,0 0-1,0 0 0,0-1 1,1-34-168,-1 27 122,2-14 32,0 1-1,2-1 0,0 0 0,2 1 0,0 0 0,1 0 0,19-38 0,-14 33 2,-11 20 1,-1 6-102,0 7 83,-1 0-1,0 0 1,-1 0-1,1 1 0,-1-2 1,0 1-1,-1 0 1,-5 11-1,-34 48 175,16-27-133,0 6 47,-40 92 1,54-88-51,12-46-9,-1 0 0,1 0 1,0-1-1,0 1 0,0 0 1,0-1-1,0 1 0,0 0 1,0 0-1,0-1 1,1 1-1,-1 0 0,1-1 1,-1 1-1,1 0 0,0-1 1,0 1-1,-1-1 0,1 1 1,0-1-1,0 0 1,1 1-1,-1-1 0,0 0 1,0 0-1,2 2 0,17 4 11,0 0-1,0-2 1,0 0-1,1-1 1,38 2-1,112-4-735,-107-3-285,16 0-1921,-17-4-2253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9.728"/>
    </inkml:context>
    <inkml:brush xml:id="br0">
      <inkml:brushProperty name="width" value="0.1" units="cm"/>
      <inkml:brushProperty name="height" value="0.1" units="cm"/>
      <inkml:brushProperty name="color" value="#FFFFFF"/>
    </inkml:brush>
  </inkml:definitions>
  <inkml:trace contextRef="#ctx0" brushRef="#br0">291 505 6905,'0'0'11626,"-7"-23"-10449,-23-70-229,29 90-875,0 0-1,-1 0 1,0 1-1,1-1 1,-1 1-1,0 0 1,0-1-1,0 1 0,-1 0 1,1 0-1,0 0 1,-1 1-1,1-1 1,-1 1-1,0-1 1,0 1-1,1 0 0,-1 0 1,0 0-1,0 0 1,0 0-1,0 1 1,0-1-1,0 1 1,0 0-1,0 0 0,0 0 1,-6 1-1,3-1 4,-1 1-70,0 1 0,1-1 1,-1 1-1,1 0 0,-1 1 1,1-1-1,0 1 0,0 1 0,0-1 1,0 1-1,1 0 0,-1 0 1,1 0-1,0 1 0,0 0 0,1 0 1,0 0-1,0 1 0,0-1 1,0 1-1,-4 9 0,1-2-13,1 0-1,-1 0 1,2 1-1,0-1 1,1 1 0,0 0-1,1 1 1,0-1-1,0 18 1,3 69-64,0-99 56,0 0 0,0-1 0,1 1 0,-1 0 0,0 0 0,1-1 0,-1 1 0,1 0 0,-1-1 0,1 1 0,0-1 0,0 1 0,-1-1 0,1 1 0,0-1 0,0 0 0,1 1 0,-1-1 0,0 0 0,0 0-1,1 0 1,-1 0 0,0 0 0,1 0 0,-1 0 0,1 0 0,0-1 0,-1 1 0,1 0 0,-1-1 0,1 0 0,0 1 0,-1-1 0,1 0 0,0 0 0,0 0 0,-1 0 0,1 0 0,0 0 0,-1 0 0,4-1 0,1 0-11,0 0 1,0 0 0,0-1-1,0 1 1,0-1-1,-1-1 1,1 1 0,0-1-1,-1 0 1,8-6-1,9-12-50,-1-1-1,-1 0 1,-1-2-1,-1 0 1,-1-2-1,-2 0 1,0 0-1,-2-1 1,17-48-1,-9 10-111,-3 0 1,-3-1-1,9-84 0,-23 91 147,-1 50 32,0 28 20,-1 22 222,-2 1 0,-2 0-1,-14 54 1,13-65 90,-2 55 1,0 2 15,2-48-651,2 0 1,1 1 0,2-1 0,7 56-1,-5-89-559,0-1 0,1 0 0,0 0 0,0 0 0,0 0 0,1-1 0,4 8 0,11 12-6072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0.293"/>
    </inkml:context>
    <inkml:brush xml:id="br0">
      <inkml:brushProperty name="width" value="0.1" units="cm"/>
      <inkml:brushProperty name="height" value="0.1" units="cm"/>
      <inkml:brushProperty name="color" value="#FFFFFF"/>
    </inkml:brush>
  </inkml:definitions>
  <inkml:trace contextRef="#ctx0" brushRef="#br0">1 67 8130,'0'0'13412,"10"-2"-12833,-6 1-534,1 0 0,-1 0 0,1 0 0,-1 1 0,1 0 0,-1 0 0,1 0 0,-1 1 0,8 1 0,-9-1-30,-1 0 0,0 0 0,0 1 0,0-1 1,0 0-1,0 1 0,0 0 0,0 0 0,0-1 1,0 1-1,-1 0 0,1 0 0,-1 1 0,1-1 0,-1 0 1,0 0-1,0 1 0,0-1 0,0 1 0,-1-1 1,1 1-1,0-1 0,-1 1 0,0 3 0,3 9 28,-2-1 1,0 1-1,-1 0 0,0 0 0,-1 0 1,-1 0-1,0-1 0,-1 1 0,0-1 1,-2 1-1,-10 25 0,6-21-45,8-15-4,0-1 0,-1 1 0,1 0 0,-1-1 0,0 1 0,0-1 0,-1 0 1,1 0-1,-1 0 0,1 0 0,-1 0 0,-4 4 0,5-6-367,2-9 215,1 0 0,0 1 1,1-1-1,0 1 0,0 0 1,0-1-1,1 1 0,0 0 0,0 1 1,1-1-1,0 0 0,0 1 1,0 0-1,1 0 0,6-6 0,10-16-388,-5 7 82,35-35 0,9-10 133,18-31 298,-91 117 424,0 1 1,2 1 0,0 0 0,2 0-1,0 1 1,1 0 0,2 1-1,0 0 1,1 0 0,-1 26 0,6-38-316,0-1 1,1 1 0,0 0 0,1-1 0,1 0 0,-1 1 0,9 18 0,-9-24-124,1-1 1,1 1 0,-1-1-1,1 0 1,0 0 0,0-1-1,0 1 1,0-1-1,1 0 1,0 0 0,0 0-1,0 0 1,0-1-1,1 0 1,-1 0 0,8 2-1,16 2-2045,-10-6-3880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5.568"/>
    </inkml:context>
    <inkml:brush xml:id="br0">
      <inkml:brushProperty name="width" value="0.1" units="cm"/>
      <inkml:brushProperty name="height" value="0.1" units="cm"/>
      <inkml:brushProperty name="color" value="#FFFFFF"/>
    </inkml:brush>
  </inkml:definitions>
  <inkml:trace contextRef="#ctx0" brushRef="#br0">1 8 11146,'0'0'9813,"6"-1"-9217,53-4-391,91 4 0,-76 2-6895,-52-1 1025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5.929"/>
    </inkml:context>
    <inkml:brush xml:id="br0">
      <inkml:brushProperty name="width" value="0.1" units="cm"/>
      <inkml:brushProperty name="height" value="0.1" units="cm"/>
      <inkml:brushProperty name="color" value="#FFFFFF"/>
    </inkml:brush>
  </inkml:definitions>
  <inkml:trace contextRef="#ctx0" brushRef="#br0">51 0 8362,'0'0'10554,"-10"163"-10018,0-121-240,10 6-144,-10 0-152,0-6-88,10 0-936,-10-12-1801,10-5-3504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8.016"/>
    </inkml:context>
    <inkml:brush xml:id="br0">
      <inkml:brushProperty name="width" value="0.1" units="cm"/>
      <inkml:brushProperty name="height" value="0.1" units="cm"/>
      <inkml:brushProperty name="color" value="#FFFFFF"/>
    </inkml:brush>
  </inkml:definitions>
  <inkml:trace contextRef="#ctx0" brushRef="#br0">715 0 5617,'0'0'11103,"-27"15"-10263,4-3-606,12-7-137,-1 0 1,1 1-1,0 0 0,0 1 1,1 0-1,0 1 0,0 0 0,1 1 1,0 0-1,0 0 0,1 1 1,1 0-1,-1 0 0,-5 13 0,-18 48 487,2 2 0,5 1-1,2 1 1,-14 91-1,-24 307 911,60-466-1481,-42 509 793,39-483-804,-1-1 0,-2 0 0,-11 35 0,12-51 22,-1 0-1,0 0 1,-1-1-1,-1 0 1,0 0-1,-1-1 0,-21 25 1,26-35-4,0 0 1,-1 0 0,0-1-1,1 0 1,-1 0-1,-1 0 1,1 0-1,0-1 1,-1 0-1,1 0 1,-1 0 0,0-1-1,1 0 1,-1 0-1,0 0 1,0-1-1,0 0 1,1 0-1,-11-2 1,4 2-7,10 0-36,0 0 0,1-1 0,-1 1 0,0-1 0,1 1-1,-1-1 1,1 0 0,-1 1 0,1-1 0,-1 0 0,1 0 0,0 0-1,-1 0 1,1 0 0,0-1 0,0 1 0,0 0 0,0 0-1,0-1 1,0 1 0,0-1 0,0 1 0,1-1 0,-1 1 0,0-1-1,1 1 1,-1-1 0,1 0 0,0 1 0,0-1 0,-1 0-1,1 1 1,0-1 0,0 0 0,1-3 0,-1-2-513,0 0 1,1 1-1,0-1 0,0 0 1,0 0-1,1 0 0,0 1 1,4-8-1,12-16-5598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4:58.944"/>
    </inkml:context>
    <inkml:brush xml:id="br0">
      <inkml:brushProperty name="width" value="0.1" units="cm"/>
      <inkml:brushProperty name="height" value="0.1" units="cm"/>
      <inkml:brushProperty name="color" value="#FFFFFF"/>
    </inkml:brush>
  </inkml:definitions>
  <inkml:trace contextRef="#ctx0" brushRef="#br0">81 15 7282,'0'0'9702,"15"11"-9129,46 39-118,-57-47-409,-1 1 0,-1 0 0,1 0 0,0 1 1,-1-1-1,0 0 0,0 1 0,0-1 0,-1 1 0,0 0 0,1 0 0,-2-1 1,1 1-1,0 0 0,-1 0 0,0 0 0,0 0 0,-1 0 0,1 0 0,-2 5 1,0 15 253,1-18-231,0 1-1,-1-1 0,0 0 0,0 0 0,-1 0 0,1 0 0,-1 0 0,-1 0 0,0-1 0,1 1 0,-2-1 1,1 0-1,-1-1 0,-8 9 0,-9 8 66,-2-1 0,-27 19 1,49-38-120,-15 10 15,17-12-28,0 0 0,-1 1-1,1-1 1,0 0 0,0 0 0,0 0-1,-1 0 1,1 0 0,0 1-1,0-1 1,-1 0 0,1 0 0,0 0-1,0 0 1,-1 0 0,1 0 0,0 0-1,0 0 1,-1 0 0,1 0-1,0 0 1,0 0 0,-1 0 0,1 0-1,0 0 1,0 0 0,-1 0-1,1 0 1,0 0 0,0 0 0,-1-1-1,1 1 1,0 0 0,0 0 0,0 0-1,-1 0 1,1 0 0,0-1-1,0 1 1,0 0 0,-1 0 0,1 0-1,0-1 1,0 1 0,0 0-1,0 0 1,0-1 0,0 1 0,0 0-1,-1 0 1,1-1 0,0 1 0,0 0-1,0 0 1,0-1 0,0 1-1,0-1 1,1-7-5,1 0 1,-1 0-1,1 1 0,0-1 0,1 0 0,0 1 1,0-1-1,1 1 0,0 0 0,0 0 1,1 0-1,-1 1 0,9-9 0,13-13-49,43-38 1,-54 53 37,35-31 13,1 3 0,77-48 0,-118 79 167,-20 16 467,-19 22-19,2 2 1,-39 54-1,58-72-509,1-1 1,0 2 0,1-1-1,1 1 1,0 0 0,0 0-1,2 0 1,-1 0-1,2 1 1,-1 0 0,1 20-1,2-24-110,-1-3 25,1-1 0,0 1 1,1-1-1,-1 1 0,1-1 0,0 1 0,1-1 0,3 11 0,-3-15-72,0 1 0,0 0 1,0-1-1,0 0 0,1 0 0,-1 1 0,1-1 0,-1-1 0,1 1 0,0 0 0,-1-1 0,1 1 0,0-1 0,0 0 0,0 0 0,0 0 0,0 0 0,1 0 0,-1-1 0,0 1 0,0-1 0,0 0 0,4-1 0,-4 2-23,26 0-2169,1 0 1,40-6 0,-9-10-5568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2.051"/>
    </inkml:context>
    <inkml:brush xml:id="br0">
      <inkml:brushProperty name="width" value="0.1" units="cm"/>
      <inkml:brushProperty name="height" value="0.1" units="cm"/>
      <inkml:brushProperty name="color" value="#FFFFFF"/>
    </inkml:brush>
  </inkml:definitions>
  <inkml:trace contextRef="#ctx0" brushRef="#br0">11 0 11859,'0'0'8209,"-10"217"-6896,10-151-553,0-6-304,0-6-320,0 1-136,0-1-368,0-6-985,0-18-3408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8.842"/>
    </inkml:context>
    <inkml:brush xml:id="br0">
      <inkml:brushProperty name="width" value="0.1" units="cm"/>
      <inkml:brushProperty name="height" value="0.1" units="cm"/>
      <inkml:brushProperty name="color" value="#FFFFFF"/>
    </inkml:brush>
  </inkml:definitions>
  <inkml:trace contextRef="#ctx0" brushRef="#br0">11 19 7034,'0'0'8807,"0"-4"-8092,-1-11 308,-3 24 1421,-1 33-868,4 34-1211,3 0-1,4 0 0,2-1 1,26 101-1,-28-148-465,0-1 0,2 44 0,-6-18-4422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7:02.119"/>
    </inkml:context>
    <inkml:brush xml:id="br0">
      <inkml:brushProperty name="width" value="0.1" units="cm"/>
      <inkml:brushProperty name="height" value="0.1" units="cm"/>
      <inkml:brushProperty name="color" value="#FFFFFF"/>
    </inkml:brush>
  </inkml:definitions>
  <inkml:trace contextRef="#ctx0" brushRef="#br0">4353 1 6649,'0'0'9012,"-9"0"-8454,-52 2 974,-92 14 0,-87 8-162,-9 0-957,180-12-309,-35 4 211,1 5 0,-113 38 0,154-37-267,-88 35 84,-137 61-53,-206 76 112,33-26-140,160-53 50,260-99-90,-51 29-1,63-31 3,0-2 0,-1-1-1,-1-1 1,1-2 0,-2-1-1,-46 5 1,45-7-11,-17 7 7,-57 20 1,42-11-4,62-21-5,-50 18 13,-1-3-1,-1-3 1,-1-1 0,-100 5 0,154-16-18,0-1-1,0 1 1,0 0 0,-1 0 0,1-1 0,0 1 0,0-1 0,0 1 0,0-1 0,0 0 0,0 1 0,0-1 0,0 0 0,0 0 0,0 1 0,0-1 0,0 0 0,1 0 0,-1 0 0,0 0 0,0 0 0,1 0 0,-1 0 0,1-1 0,-1 1 0,1 0-1,0 0 1,-1 0 0,1-2 0,-5-37-780,5 39 728,0 0 52,0 1 0,-1-1 1,1 1-1,0-1 0,0 1 0,0-1 0,-1 0 1,1 1-1,0-1 0,0 1 0,0-1 1,0 1-1,0-1 0,0 0 0,0 1 0,0-1 1,0 1-1,0-1 0,0 1 0,0-1 0,1 0 1,-1 1-1,0-1 0,0 1 0,1-1 0,-1 1 1,0-1-1,0 1 0,1-1 0,-1 1 0,1 0 1,-1-1-1,0 1 0,1-1 0,-1 1 0,1 0 1,0-1-1,14-14 41,216-137 57,-230 152-92,-1 0-1,1 0 0,-1-1 0,1 1 0,-1 0 0,1 0 0,-1 0 0,1 0 0,-1-1 0,0 1 0,1 0-1,-1-1 1,0 1 0,1 0 0,-1-1 0,0 1 0,1 0 0,-1-1 0,0 1 0,1 0 0,-1-1 0,0 1 0,0-1 0,0 1 0,0-1 0,1 1 0,-1 0 0,0-1 0,0 1 0,0-1 0,0 0 0,-13 1 169,-11 5-81,1 2 0,1 0 0,-1 1 0,-28 15 0,-25 10 59,-272 93 188,345-126-333,0 1 1,0 0 0,-1 1 0,1-1-1,0 0 1,0 1 0,0 0 0,1-1-1,-1 1 1,-3 4 0,4-4-13,1 1 1,1 0-1,-1-1 1,0 1-1,1 0 0,-1 0 1,1 0-1,0-1 1,0 1-1,0 0 0,0 4 1,0-3 7,2-1 1,-1 1 0,1-1 0,-1 1 0,1-1 0,0 0 1,0 0-1,0 0 0,1 0 0,-1 0 0,1 0 0,0-1 0,0 1 0,0-1 0,0 0 0,0 0 1,0 0-1,0 0 0,5 1 0,3 5-5,170 95 104,-124-74-119,-21-11-856,1-3-1,41 12 1,-42-15-2423,-11 0-3064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1.031"/>
    </inkml:context>
    <inkml:brush xml:id="br0">
      <inkml:brushProperty name="width" value="0.1" units="cm"/>
      <inkml:brushProperty name="height" value="0.1" units="cm"/>
      <inkml:brushProperty name="color" value="#FFFFFF"/>
    </inkml:brush>
  </inkml:definitions>
  <inkml:trace contextRef="#ctx0" brushRef="#br0">0 0 12171,'0'0'10058,"50"18"-9530,-30-18-216,10 6-104,-9 0-160,-1-6 0,10 0-48,0 0-544,10 0-1241,0-6-2960,0-12-2656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1.392"/>
    </inkml:context>
    <inkml:brush xml:id="br0">
      <inkml:brushProperty name="width" value="0.1" units="cm"/>
      <inkml:brushProperty name="height" value="0.1" units="cm"/>
      <inkml:brushProperty name="color" value="#FFFFFF"/>
    </inkml:brush>
  </inkml:definitions>
  <inkml:trace contextRef="#ctx0" brushRef="#br0">71 1 9674,'0'0'12131,"-51"204"-11459,41-144-240,0 0-184,10-5-144,0-13-104,0-6-304,0-6-1304,0-12-2473</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3.387"/>
    </inkml:context>
    <inkml:brush xml:id="br0">
      <inkml:brushProperty name="width" value="0.1" units="cm"/>
      <inkml:brushProperty name="height" value="0.1" units="cm"/>
      <inkml:brushProperty name="color" value="#FFFFFF"/>
    </inkml:brush>
  </inkml:definitions>
  <inkml:trace contextRef="#ctx0" brushRef="#br0">612 8 8058,'0'0'10449,"-16"-2"-9729,7 0-625,5 1-58,0 0 1,1 1 0,-1-1-1,0 0 1,0 1 0,1 0-1,-1 0 1,0 0 0,0 1 0,0-1-1,1 1 1,-1 0 0,0 0-1,1 0 1,-1 0 0,0 1-1,1-1 1,0 1 0,-1 0-1,1 0 1,0 0 0,0 1-1,0-1 1,0 1 0,1 0-1,-1-1 1,1 1 0,-1 0-1,1 1 1,-2 3 0,-15 32 400,2 1 1,2 1 0,2 1-1,1 0 1,-10 69 0,-6 226 1085,12-102-906,-83 388 54,90-583-632,-2 0-1,-18 45 1,22-68-17,-1 1 0,-1-2 0,-1 1 0,0-1 0,-1 0 0,-25 26 0,33-38-17,0-1-1,-1 1 0,0-1 0,1 0 1,-1-1-1,0 1 0,0-1 0,0 1 1,-1-1-1,1 0 0,-1-1 0,1 1 1,-1-1-1,1 0 0,-1 0 0,-8 0 1,12-1-20,0 0 0,0 0 0,0 0 1,0 0-1,0 0 0,1 0 0,-1-1 1,0 1-1,0 0 0,0-1 0,1 1 1,-1-1-1,0 1 0,1 0 0,-1-1 1,0 0-1,1 1 0,-1-1 0,0 1 1,1-1-1,-1 0 0,1 1 0,-1-1 0,1 0 1,0 0-1,-1 1 0,1-1 0,0 0 1,-1 0-1,1 0 0,0-1 0,-2-31-523,2 25 369,0-1-308,1-1-1,0 0 1,0 1 0,1-1-1,1 1 1,-1 0-1,2 0 1,-1 0 0,8-14-1,11-16-5468</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3.904"/>
    </inkml:context>
    <inkml:brush xml:id="br0">
      <inkml:brushProperty name="width" value="0.1" units="cm"/>
      <inkml:brushProperty name="height" value="0.1" units="cm"/>
      <inkml:brushProperty name="color" value="#FFFFFF"/>
    </inkml:brush>
  </inkml:definitions>
  <inkml:trace contextRef="#ctx0" brushRef="#br0">0 1 11090,'0'0'14099,"131"0"-13715,-101 0-23,0 6-249,-10 0-56,10-6-56,0 6-264,10-6-585,-10 0-1871,0 0-3218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4.235"/>
    </inkml:context>
    <inkml:brush xml:id="br0">
      <inkml:brushProperty name="width" value="0.1" units="cm"/>
      <inkml:brushProperty name="height" value="0.1" units="cm"/>
      <inkml:brushProperty name="color" value="#FFFFFF"/>
    </inkml:brush>
  </inkml:definitions>
  <inkml:trace contextRef="#ctx0" brushRef="#br0">31 0 10442,'0'0'12731,"-10"187"-11763,0-115-320,10 6-280,-10-6-64,10-6-200,0-5-64,0-13-40,0-12-624,0-6-1096,0-18-2121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4.863"/>
    </inkml:context>
    <inkml:brush xml:id="br0">
      <inkml:brushProperty name="width" value="0.1" units="cm"/>
      <inkml:brushProperty name="height" value="0.1" units="cm"/>
      <inkml:brushProperty name="color" value="#FFFFFF"/>
    </inkml:brush>
  </inkml:definitions>
  <inkml:trace contextRef="#ctx0" brushRef="#br0">0 1 8546,'0'0'12026,"0"162"-11073,0-114-441,0-6-272,0 1-240,0-1-56,0-6-1129,0-6-3776</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5.992"/>
    </inkml:context>
    <inkml:brush xml:id="br0">
      <inkml:brushProperty name="width" value="0.1" units="cm"/>
      <inkml:brushProperty name="height" value="0.1" units="cm"/>
      <inkml:brushProperty name="color" value="#FFFFFF"/>
    </inkml:brush>
  </inkml:definitions>
  <inkml:trace contextRef="#ctx0" brushRef="#br0">1 91 8466,'0'0'9530,"21"-11"-9006,70-33-103,-89 43-372,1-1-1,-1 1 0,1 0 0,0 1 0,-1-1 0,1 0 0,0 1 0,-1 0 1,1-1-1,5 1 0,-7 1-33,0-1 0,-1 0 1,1 0-1,0 0 0,0 1 0,0-1 1,-1 1-1,1-1 0,0 0 0,0 1 1,-1-1-1,1 1 0,-1-1 1,1 1-1,0 0 0,-1-1 0,1 1 1,-1 0-1,1-1 0,-1 1 0,0 0 1,1 1-1,0 2 26,0 0 0,0 1 0,-1-1 0,0 1 0,0-1 0,0 0 0,0 1 0,-2 7-1,0 3 57,2 9 56,1-16-116,0 1-1,-1 0 0,-1-1 1,1 1-1,-1 0 0,-1-1 1,0 1-1,0-1 0,0 0 1,-1 0-1,-8 15 0,-87 137 237,86-148-235,4-13-123,8 0 73,-1-1 0,1 1 1,0-1-1,0 0 0,0 1 1,0-1-1,0 1 0,0-1 0,0 1 1,0-1-1,1 0 0,-1 1 0,0-1 1,1 1-1,0-1 0,-1 1 1,1 0-1,1-2 0,10-17-97,0 1 0,20-21 0,-1 0-167,85-96-551,-34 44 710,-77 87 118,-3 2 7,0 0-1,0 0 0,0 0 0,1 1 0,-1-1 1,1 1-1,0-1 0,-1 1 0,1 0 1,0 0-1,4-1 0,-5 12 207,-4 2-81,0 0 1,-1-1-1,0 1 1,0 0 0,-1-1-1,-1 0 1,0 0-1,0 0 1,-13 17-1,8-11 101,1 0 0,-11 26 0,14-19-20,0 0-1,2 0 1,1 0 0,1 0-1,0 0 1,3 29-1,-1-26-74,0-24-144,0 1-1,0-1 1,0 0 0,1 1 0,-1-1-1,0 0 1,1 0 0,0 1 0,-1-1-1,1 0 1,0 0 0,0 0 0,0 0-1,1 0 1,-1 0 0,0 0 0,1 0-1,-1 0 1,1-1 0,0 1 0,-1 0-1,1-1 1,0 0 0,0 1 0,0-1-1,0 0 1,0 0 0,0 0 0,1 0-1,-1 0 1,0-1 0,0 1-1,1-1 1,-1 1 0,3-1 0,4 1-257,0-1 0,0 0 0,0-1-1,0 0 1,0 0 0,0-1 0,15-5 0,28-17-3188,-2-10-3677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6.400"/>
    </inkml:context>
    <inkml:brush xml:id="br0">
      <inkml:brushProperty name="width" value="0.1" units="cm"/>
      <inkml:brushProperty name="height" value="0.1" units="cm"/>
      <inkml:brushProperty name="color" value="#FFFFFF"/>
    </inkml:brush>
  </inkml:definitions>
  <inkml:trace contextRef="#ctx0" brushRef="#br0">0 45 5513,'0'0'15882,"29"-8"-15302,89-25-34,-114 32-499,0 1 0,-1-1 1,1 0-1,0 1 0,0 0 0,0 0 1,0 0-1,-1 0 0,1 0 0,0 1 1,0 0-1,5 1 0,-7-1-19,0 0-1,0 1 1,0-1 0,0 0 0,0 1-1,0-1 1,0 1 0,-1-1-1,1 1 1,-1 0 0,1 0-1,-1 0 1,0-1 0,1 1-1,0 3 1,1 3 42,-1 0-1,0 1 1,0-1-1,-1 0 1,0 1-1,-1-1 1,0 15 0,0-13-10,-2 0-28,1-1 0,-2 1 1,1-1-1,-1 1 1,-1-1-1,0 0 0,0 0 1,-1-1-1,0 1 1,0-1-1,-1 0 0,-7 8 1,3-3 3,1 1-1,0 0 1,-6 16 0,6-14-22,-2 13-79,11-28 62,0 0 1,0 0-1,1-1 0,-1 1 0,0 0 0,0 0 0,1 0 1,-1-1-1,1 1 0,-1 0 0,1-1 0,-1 1 1,1 0-1,-1-1 0,1 1 0,-1-1 0,1 1 0,0-1 1,-1 1-1,1-1 0,0 1 0,0-1 0,-1 0 0,1 1 1,0-1-1,0 0 0,0 0 0,-1 1 0,1-1 1,0 0-1,0 0 0,0 0 0,0 0 0,-1 0 0,3-1 1,132 6-2702,-45-11-3602,-28-4-2394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7.248"/>
    </inkml:context>
    <inkml:brush xml:id="br0">
      <inkml:brushProperty name="width" value="0.1" units="cm"/>
      <inkml:brushProperty name="height" value="0.1" units="cm"/>
      <inkml:brushProperty name="color" value="#FFFFFF"/>
    </inkml:brush>
  </inkml:definitions>
  <inkml:trace contextRef="#ctx0" brushRef="#br0">251 620 2737,'0'0'14079,"6"-20"-12314,18-60-154,-24 80-1579,0-1 0,1 0 0,-1 1 0,0-1 0,0 0 0,0 1 0,0-1 0,0 0 0,0 0 0,0 1 0,0-1 0,0 0 0,0 1 0,-1-1-1,1 0 1,0 1 0,0-1 0,0 0 0,-1 1 0,1-1 0,0 1 0,-1-1 0,1 1 0,-1-1 0,1 0 0,-1 1 0,1-1 0,-1 1 0,1 0 0,-1-1 0,1 1 0,-1-1-1,0 1 1,1 0 0,-2-1 0,-21 1 617,16 1-423,-1-1-148,0 0-1,0 0 1,0 1 0,0 0 0,1 1 0,-1-1-1,0 2 1,1-1 0,-1 1 0,1 0 0,0 0 0,0 1-1,0 0 1,0 0 0,1 1 0,0 0 0,0 0-1,0 0 1,-8 10 0,4-4-73,1 1-1,0 0 1,1 0 0,0 1 0,1 0-1,0 0 1,1 1 0,1 0-1,0 0 1,1 0 0,0 1 0,1-1-1,1 1 1,0 0 0,1 0-1,1 20 1,0-34-12,0 0 0,0 0 0,0 0 0,1 0 0,-1 0 0,0 0-1,1 0 1,-1 0 0,0 0 0,1 0 0,-1 0 0,1-1 0,-1 1 0,1 0 0,0 0 0,-1 0-1,1-1 1,0 1 0,-1 0 0,1-1 0,0 1 0,0-1 0,0 1 0,0-1 0,0 1 0,-1-1-1,1 1 1,0-1 0,0 0 0,0 1 0,0-1 0,0 0 0,0 0 0,0 0 0,0 0 0,0 0-1,0 0 1,0 0 0,0 0 0,0 0 0,0-1 0,0 1 0,0 0 0,0-1 0,2 0 0,2 0-12,1-1 0,-1 0 0,0 0 0,0 0 0,0-1 0,9-5 0,5-9-123,-1 0-1,-1-2 1,0 0-1,-1 0 1,18-33-1,-5 3-119,30-71 0,-45 87 229,-2-2 0,-2 1-1,-1-1 1,-2-1 0,4-39 0,-2-179-538,-9 252 500,3 44 35,-2 1 0,-2-1 0,-10 64 0,-1 52 395,5-37-115,3-92-333,2 1 0,0 0-1,3 0 1,0 0 0,2 0 0,9 42-1,-9-63-510,1 1 0,0-1 0,0 1 0,1-1 0,1-1 0,-1 1 0,10 10-1,7 7-4300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9.250"/>
    </inkml:context>
    <inkml:brush xml:id="br0">
      <inkml:brushProperty name="width" value="0.1" units="cm"/>
      <inkml:brushProperty name="height" value="0.1" units="cm"/>
      <inkml:brushProperty name="color" value="#FFFFFF"/>
    </inkml:brush>
  </inkml:definitions>
  <inkml:trace contextRef="#ctx0" brushRef="#br0">0 68 10274,'0'0'12239,"30"-10"-11035,6-4-851,-16 6-138,0 1 1,0 0 0,1 2-1,0 0 1,0 1-1,43-1 1,390 2 1468,-238 5-1569,-158 4-2066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5:07.845"/>
    </inkml:context>
    <inkml:brush xml:id="br0">
      <inkml:brushProperty name="width" value="0.1" units="cm"/>
      <inkml:brushProperty name="height" value="0.1" units="cm"/>
      <inkml:brushProperty name="color" value="#FFFFFF"/>
    </inkml:brush>
  </inkml:definitions>
  <inkml:trace contextRef="#ctx0" brushRef="#br0">9 25 5553,'0'0'16088,"17"-5"-15294,53-13-124,-69 18-651,0-1 1,0 1-1,0 0 1,0 0-1,0-1 0,1 1 1,-1 0-1,0 0 1,0 0-1,0 0 1,0 1-1,0-1 0,0 0 1,1 0-1,-1 1 1,0-1-1,0 1 0,0-1 1,0 1-1,0-1 1,0 1-1,0-1 1,-1 1-1,1 0 0,0 0 1,0-1-1,0 1 1,-1 0-1,1 0 0,0 0 1,-1 0-1,1 0 1,0 2-1,0 1 32,0 0-1,-1 0 1,1 0-1,-1 0 1,0 0-1,-1 0 1,0 5-1,0 5 105,1 4-102,-2 1 1,0-1-1,-1 0 0,-1 0 1,0-1-1,-1 1 0,-1-1 1,-1 0-1,-1 0 0,0-1 1,-11 17-1,-2-3-38,16-24-7,0 1 0,1 0 0,-1-1 1,2 2-1,-4 7 0,1-5-76,2-11-155,4-21-51,2 11 176,1 0 1,1 0 0,0 0 0,0 1 0,1 0 0,0 0 0,9-13 0,55-66-488,-32 43 382,-22 25 142,-10 13 44,0 1 1,1-1-1,0 1 0,0 0 1,1 0-1,0 1 0,7-6 1,-13 12 16,-1 0 0,0 0 1,0 0-1,0 0 0,1-1 1,-1 1-1,0 0 0,0 0 1,0 0-1,1 0 0,-1 0 1,0 0-1,0 0 0,1 0 1,-1 0-1,0 0 0,0 0 1,0 0-1,1 0 0,-1 0 1,0 1-1,0-1 0,0 0 1,1 0-1,-1 0 0,0 0 1,0 0-1,0 0 0,0 0 1,1 1-1,-1-1 0,0 0 1,0 0-1,0 0 0,0 0 1,0 1-1,1-1 0,-1 0 1,0 0-1,0 0 0,0 1 1,0-1-1,0 0 0,0 0 1,0 0-1,0 1 0,3 17 43,-5 19 97,-6 14 36,-1-1 73,-3 88 0,12-134-230,1 1-1,-1-1 1,0 1 0,1-1 0,0 0 0,0 1 0,1-1 0,-1 0 0,1 0-1,0 0 1,0 0 0,0 0 0,0 0 0,1 0 0,0-1 0,-1 1-1,1-1 1,1 0 0,-1 0 0,0 0 0,1 0 0,0-1 0,-1 1 0,1-1-1,0 0 1,0 0 0,0 0 0,0-1 0,1 1 0,-1-1 0,7 1-1,0 0-306,-1-1 0,0 0 0,0 0 0,1-1-1,-1-1 1,0 0 0,0 0 0,1-1-1,-1 0 1,0-1 0,-1 0 0,1 0 0,10-6-1,20-14-6404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1:07:05.997"/>
    </inkml:context>
    <inkml:brush xml:id="br0">
      <inkml:brushProperty name="width" value="0.1" units="cm"/>
      <inkml:brushProperty name="height" value="0.1" units="cm"/>
      <inkml:brushProperty name="color" value="#FFFFFF"/>
    </inkml:brush>
  </inkml:definitions>
  <inkml:trace contextRef="#ctx0" brushRef="#br0">3860 2484 8058,'0'0'10969,"-8"0"-10206,0 0-533,5-1-158,0 1 1,1-1 0,-1 1-1,0 0 1,0 0-1,1 1 1,-1-1 0,0 0-1,0 1 1,1 0 0,-1-1-1,1 1 1,-5 2-1,5-2 414,-30 5 1573,-29-6-1100,1-3 1,-100-17-1,-43-12-564,-43-10-143,80-6-23,91 25-207,22 3-36,0-2 1,1-2 0,1-3-1,2-2 1,1-2-1,1-2 1,2-2 0,-46-46-1,66 56-22,1-1 0,2-1-1,1-1 1,1 0 0,1-2-1,2-1 1,0 0 0,3-1-1,0 0 1,-15-63-1,16 41-6,5 26 14,1-1 0,2 0 1,-3-51-1,6 38 44,-3 1 0,-2 0 0,-1 0 0,-25-72 0,28 96-25,-7-11 23,-1 0-1,-1 1 1,-1 1-1,-2 1 1,-33-40 0,33 41-10,-11-8 4,0 0 1,-47-39-1,-18-18 11,71 68-18,-2 2 0,1 0 1,-31-16-1,16 10 7,-16-13-2,-2 3 0,-81-38-1,113 61 3,0-1-1,-39-29 1,48 31-13,0 0 1,0 1 0,-1 0 0,-1 1-1,0 1 1,0 1 0,-32-9 0,6 9-70,-1 2 1,1 2-1,-73 4 1,-9 1-220,85-8 131,-2 3 171,0-2 1,-56-13-1,71 13-6,4 1-3,0 2-1,0 1 1,-29 2 0,12 0-8,39-1-20,0-1-27,1 0 45,-1 0 0,1 0 0,0 0 1,-1 0-1,1 0 0,0 0 0,0 0 1,-1 0-1,1 0 0,0 0 0,0 0 0,0 0 1,0 0-1,1 0 0,-1 0 0,0 0 1,0 0-1,1 1 0,-1-1 0,0 0 0,1 0 1,-1 0-1,1 0 0,-1 0 0,1 0 0,-1 1 1,1-1-1,0 0 0,-1 0 0,1 1 1,1-1-1,23-22 20,11-1 11,-25 16-14,0 0-1,0 1 1,17-8 0,74-39-6,-71 40-18,-23 9 5,0 1 0,0 0-1,1 1 1,-1 0 0,1 0 0,0 1 0,10-2 0,-17 4-23,-16 2-15,-14 9 122,0 0-1,-31 18 1,31-14-25,-1-1 0,-36 11 1,-6-2 13,-80 21 189,122-43-227,33 23-148,20 3 125,-13-14 0,1 0 1,-1 1-1,-1 0 1,-1 0 0,9 18-1,3 16 0,-9-18-29,2 0-1,32 52 0,-41-76-251,0 0 0,0-1 1,1 0-1,-1 0 0,1 0 1,7 4-1,19 10-4457,-10-11-2674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17.254"/>
    </inkml:context>
    <inkml:brush xml:id="br0">
      <inkml:brushProperty name="width" value="0.1" units="cm"/>
      <inkml:brushProperty name="height" value="0.1" units="cm"/>
      <inkml:brushProperty name="color" value="#FFFFFF"/>
    </inkml:brush>
  </inkml:definitions>
  <inkml:trace contextRef="#ctx0" brushRef="#br0">1 608 6481,'0'0'9534,"0"13"-8835,0-5-534,1-1 0,1 0 0,0 1 0,0-1 0,0 0 0,1 0 0,0 0 0,0-1 0,1 1-1,-1-1 1,10 12 0,2 0 137,0 0 0,27 24 0,-41-41-296,1 0 0,-1 0 0,1 0 1,-1 0-1,1 0 0,-1 0 0,1-1 0,0 1 1,-1 0-1,1-1 0,0 1 0,-1-1 0,1 0 1,0 0-1,0 1 0,0-1 0,-1 0 0,1 0 0,0-1 1,0 1-1,0 0 0,-1-1 0,1 1 0,0-1 1,-1 1-1,1-1 0,0 0 0,-1 0 0,3-1 1,4-4 53,-1 1 0,1-1 1,-1-1-1,9-9 1,-11 9-9,49-55 276,63-97-1,-39 50-221,150-208 21,-151 221-136,-72 90-111,-12 23-458,-37 81-1947,4-19-2335,-10 21-5851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18.306"/>
    </inkml:context>
    <inkml:brush xml:id="br0">
      <inkml:brushProperty name="width" value="0.1" units="cm"/>
      <inkml:brushProperty name="height" value="0.1" units="cm"/>
      <inkml:brushProperty name="color" value="#FFFFFF"/>
    </inkml:brush>
  </inkml:definitions>
  <inkml:trace contextRef="#ctx0" brushRef="#br0">1 651 6225,'0'0'9153,"6"7"-7811,8 10-685,-2 1 0,0 0 0,-1 1 1,-1 0-1,15 39 0,5 7-257,-28-61-388,1 0-1,-1 0 1,1 0 0,0 0 0,0-1-1,0 0 1,0 1 0,1-1 0,-1 0-1,1-1 1,0 1 0,-1 0-1,7 2 1,-9-5-12,1 0-1,-1 0 1,1 0-1,-1 0 1,0 0-1,1 0 1,-1 0-1,1 0 1,-1 0-1,0 0 1,1-1-1,-1 1 1,1-1-1,-1 1 1,0-1-1,0 0 1,1 1-1,-1-1 1,0 0-1,0 0 1,0 0-1,0 0 1,1-1-1,22-29 10,-18 22 4,252-397 269,-37 54-416,-195 317 39,-20 28-29,0-1 0,-1 0 0,0 0 0,0-1 0,0 1 0,-1-1 0,3-11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19.216"/>
    </inkml:context>
    <inkml:brush xml:id="br0">
      <inkml:brushProperty name="width" value="0.1" units="cm"/>
      <inkml:brushProperty name="height" value="0.1" units="cm"/>
      <inkml:brushProperty name="color" value="#FFFFFF"/>
    </inkml:brush>
  </inkml:definitions>
  <inkml:trace contextRef="#ctx0" brushRef="#br0">0 601 3201,'0'0'14128,"2"7"-13627,10 31 1136,24 57 0,-19-55-1100,18 67 0,-34-104-534,-1-1-1,1 0 1,-1 0-1,1 0 1,0 0-1,0 0 1,0 0-1,0 0 1,0 0-1,0 0 1,0 0 0,1-1-1,2 3 1,-4-3-5,1-1 0,0 1 0,0-1 1,-1 0-1,1 1 0,0-1 1,0 0-1,0 0 0,0 0 1,-1 1-1,1-1 0,0 0 1,0 0-1,0 0 0,0 0 0,-1 0 1,1-1-1,0 1 0,0 0 1,0 0-1,0-1 0,-1 1 1,3-1-1,2-3 5,0 1 0,0-1 1,0-1-1,-1 1 0,1-1 0,-1 0 1,0 0-1,4-7 0,221-339 709,-20 28-681,-187 290-34,5-4-61,29-57 0,-46 66-272,-10 28 307,0-1 0,0 1 0,0 0-1,0 0 1,0-1 0,0 1 0,0 0 0,0 0 0,0 0 0,-1-1 0,1 1-1,0 0 1,0 0 0,0 0 0,0 0 0,0-1 0,0 1 0,-1 0-1,1 0 1,0 0 0,0 0 0,0 0 0,0-1 0,-1 1 0,1 0-1,0 0 1,0 0 0,0 0 0,-1 0 0,1 0 0,0 0 0,0 0 0,0 0-1,-1 0 1,1 0 0,0 0 0,0 0 0,-1 0 0,1 0 0,0 0-1,0 0 1,0 0 0,-1 0 0,1 0 0,0 0 0,0 0 0,0 0 0,-1 0-1,1 1 1,0-1 0,0 0 0,0 0 0,-6 3-849,1 1 0,0 0 0,0 0 0,0 0 0,-8 8 0,-35 44-9499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21.021"/>
    </inkml:context>
    <inkml:brush xml:id="br0">
      <inkml:brushProperty name="width" value="0.1" units="cm"/>
      <inkml:brushProperty name="height" value="0.1" units="cm"/>
      <inkml:brushProperty name="color" value="#FFFFFF"/>
    </inkml:brush>
  </inkml:definitions>
  <inkml:trace contextRef="#ctx0" brushRef="#br0">1 668 4489,'0'0'9162,"0"20"-7894,0-4-1058,-1 12 520,2 1 1,0-1-1,9 43 1,-7-56-429,0-1-149,1 0-1,0-1 0,1 1 1,0-1-1,8 14 0,-11-24-141,0 0-1,0 0 1,0-1-1,0 1 0,1 0 1,-1-1-1,1 1 1,0-1-1,0 0 1,0 0-1,0 0 1,0 0-1,0-1 1,0 1-1,0-1 0,1 0 1,-1 0-1,0 0 1,1 0-1,-1-1 1,1 1-1,-1-1 1,1 0-1,-1 0 1,1 0-1,3-1 1,-3 0 1,0 0 1,0 0-1,0-1 1,0 1-1,0-1 1,-1 0-1,1 0 1,-1 0 0,0-1-1,1 1 1,-1-1-1,0 0 1,0 0-1,-1 0 1,1 0 0,3-6-1,5-4 75,121-152 945,157-259 0,-247 358-1000,72-123 181,-108 179-224,-1 0 0,1-1 0,-2 0 0,1 0 0,-2 0-1,1 0 1,1-15 0,-5 25-5,0 1 1,0 0-1,0-1 0,0 1 1,0 0-1,0-1 0,0 1 0,0 0 1,0-1-1,0 1 0,0 0 1,0 0-1,0-1 0,-1 1 1,1 0-1,0-1 0,0 1 0,0 0 1,-1 0-1,1-1 0,0 1 1,0 0-1,0 0 0,-1 0 1,1-1-1,0 1 0,-1 0 0,1 0 1,0 0-1,0 0 0,-1 0 1,1-1-1,0 1 0,-1 0 1,1 0-1,0 0 0,-1 0 0,1 0 1,0 0-1,-1 0 0,1 0 1,0 0-1,0 0 0,-1 0 1,1 0-1,0 1 0,-1-1 0,1 0 1,0 0-1,-1 0 0,1 0 1,0 1-1,-37 9-2721,-12 21-3561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21.806"/>
    </inkml:context>
    <inkml:brush xml:id="br0">
      <inkml:brushProperty name="width" value="0.1" units="cm"/>
      <inkml:brushProperty name="height" value="0.1" units="cm"/>
      <inkml:brushProperty name="color" value="#FFFFFF"/>
    </inkml:brush>
  </inkml:definitions>
  <inkml:trace contextRef="#ctx0" brushRef="#br0">1 0 3225,'0'0'14876,"3"13"-14606,-2-8-236,2 6 112,0 1 0,0-1 0,2 0 1,-1 0-1,1 0 0,1-1 0,0 1 0,8 10 0,274 310 2127,-265-304-2221,34 31 0,-50-52-72,1 1 0,-1-1 0,2 0 0,-1 0 0,1-1 0,-1 0 0,1 0 0,1-1 0,13 4 0,-21-8-119,-1 0-1,0 0 1,0 0 0,0 0 0,1 0 0,-1-1 0,0 1-1,0 0 1,0-1 0,1 1 0,-1-1 0,0 1 0,0-1 0,0 0-1,0 1 1,0-1 0,0 0 0,0 0 0,0 1 0,-1-1-1,1 0 1,0 0 0,0 0 0,-1 0 0,1 0 0,-1 0 0,1-1-1,-1 1 1,1 0 0,-1 0 0,1 0 0,-1 0 0,0-1 0,0 1-1,0 0 1,0 0 0,0-2 0,2-26-4763</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0:20:22.135"/>
    </inkml:context>
    <inkml:brush xml:id="br0">
      <inkml:brushProperty name="width" value="0.1" units="cm"/>
      <inkml:brushProperty name="height" value="0.1" units="cm"/>
      <inkml:brushProperty name="color" value="#FFFFFF"/>
    </inkml:brush>
  </inkml:definitions>
  <inkml:trace contextRef="#ctx0" brushRef="#br0">442 0 7298,'0'0'11802,"-170"217"-10610,109-133-255,11 6-433,0-5-208,10-13-200,20 0-88,0-18-8,0-6-192,10-18-881,10-12-1055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2.062"/>
    </inkml:context>
    <inkml:brush xml:id="br0">
      <inkml:brushProperty name="width" value="0.05" units="cm"/>
      <inkml:brushProperty name="height" value="0.05" units="cm"/>
      <inkml:brushProperty name="color" value="#996633"/>
    </inkml:brush>
  </inkml:definitions>
  <inkml:trace contextRef="#ctx0" brushRef="#br0">0 1 3513,'0'0'15574,"2"43"-13670,5-32-1852,1-1-1,0 0 1,17 17-1,-16-18-20,1 1 0,-1 0 0,13 22 0,-15-22-15,0-2 1,1 1 0,0-1-1,0 0 1,1 0 0,0-1-1,14 9 1,-22-16 322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2.800"/>
    </inkml:context>
    <inkml:brush xml:id="br0">
      <inkml:brushProperty name="width" value="0.05" units="cm"/>
      <inkml:brushProperty name="height" value="0.05" units="cm"/>
      <inkml:brushProperty name="color" value="#996633"/>
    </inkml:brush>
  </inkml:definitions>
  <inkml:trace contextRef="#ctx0" brushRef="#br0">232 36 1672,'0'0'10745,"0"6"-10435,0 18-64,0-18 2848,0-10-3113,0 1 24,1-1 0,0 0 0,0 0 0,0 1 0,0-1 0,0 1 0,1-1 0,0 1 0,0-1 0,0 1-1,3-4 1,4-8 33,-7 8 1398,-8 21-615,-8 9-679,-88 95 300,-15 15 588,94-116-724,26-34-980,25-34-2529,-8 25-1351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1.187"/>
    </inkml:context>
    <inkml:brush xml:id="br0">
      <inkml:brushProperty name="width" value="0.1" units="cm"/>
      <inkml:brushProperty name="height" value="0.1" units="cm"/>
      <inkml:brushProperty name="color" value="#E71224"/>
    </inkml:brush>
  </inkml:definitions>
  <inkml:trace contextRef="#ctx0" brushRef="#br0">484 0 6177,'0'0'7999,"-5"9"-7020,-3 4-591,2 0-1,0 1 1,0-1-1,1 2 1,1-1-1,-4 22 1,-8 99 849,-2 13-80,3-76-777,-3 0 0,-3 0 0,-32 70 0,49-131-364,-1-1 1,-1 0-1,1 0 1,-2-1-1,1 0 1,-11 11-1,14-17-28,-1 1 0,0-1 1,0-1-1,0 1 0,0 0 0,-1-1 1,1 0-1,-1 0 0,0 0 0,1-1 0,-1 0 1,0 1-1,0-2 0,0 1 0,0 0 0,-8-1 1,3 0-30,6 0 3,-1 1 0,0-1 0,1 0 0,-1 0-1,1 0 1,-1-1 0,1 0 0,-1 0 0,1 0 0,-1 0-1,1-1 1,0 1 0,0-1 0,-1 0 0,2-1 0,-1 1-1,0-1 1,-5-3 0,1-3-60,1 0-1,-1 0 1,2 0 0,-1-1-1,-8-18 1,13 23 25,-1-1 0,2 0 0,-1 0 0,1 0 0,0 0-1,0 0 1,0 0 0,1-1 0,0 1 0,0 0 0,1 0 0,1-10 0,-1 13 53,0-1 0,1 0 1,-1 1-1,1 0 0,0-1 0,-1 1 1,1 0-1,1 0 0,-1 0 1,0 0-1,1 0 0,0 0 0,-1 1 1,1-1-1,0 1 0,0 0 0,1 0 1,-1 0-1,0 0 0,1 1 1,-1-1-1,8-1 0,-1 0 2,0 1 0,0 0-1,0 1 1,0 0 0,0 0-1,1 1 1,15 2 0,-21-1 34,1 1-1,0 0 1,-1 0 0,0 0 0,1 0 0,-1 1-1,0 0 1,0 0 0,7 6 0,48 44 312,-12-10 5,-31-30-324,-1-2 0,1 0 0,1-1 0,0 0 0,1-2 0,29 10 0,-30-13-1556,0-2-1,0 0 0,0 0 0,28-1 1,-6-2-5523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3:59.611"/>
    </inkml:context>
    <inkml:brush xml:id="br0">
      <inkml:brushProperty name="width" value="0.1" units="cm"/>
      <inkml:brushProperty name="height" value="0.1" units="cm"/>
      <inkml:brushProperty name="color" value="#FFFFFF"/>
    </inkml:brush>
  </inkml:definitions>
  <inkml:trace contextRef="#ctx0" brushRef="#br0">0 47 10058,'0'0'10882,"7"-10"-9552,-5 7-1232,0-1 22,0 1-1,0 0 1,0 0 0,1 1-1,-1-1 1,1 0-1,-1 1 1,6-4 0,-6 5-69,0 0 1,-1 1-1,1-1 1,0 1-1,0-1 1,0 1-1,0 0 0,0 0 1,0 0-1,-1 0 1,1 0-1,0 0 1,0 1-1,0-1 1,0 0-1,0 1 1,-1 0-1,1-1 1,0 1-1,0 0 1,-1 0-1,1 0 0,2 1 1,15 9 231,0-1 0,1-2 1,1 0-1,-1-1 0,1-1 0,0-1 1,41 5-1,7-5-313,79-5-1,-87-2-3166,98 10 0,-98 7-2691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4.571"/>
    </inkml:context>
    <inkml:brush xml:id="br0">
      <inkml:brushProperty name="width" value="0.05" units="cm"/>
      <inkml:brushProperty name="height" value="0.05" units="cm"/>
      <inkml:brushProperty name="color" value="#996633"/>
    </inkml:brush>
  </inkml:definitions>
  <inkml:trace contextRef="#ctx0" brushRef="#br0">0 1 3505,'0'0'6655,"0"11"2644,4-5-9847,94 55 2227,-11-14-1223,-72-39-870,6 5 977,-15-3-9338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4.933"/>
    </inkml:context>
    <inkml:brush xml:id="br0">
      <inkml:brushProperty name="width" value="0.05" units="cm"/>
      <inkml:brushProperty name="height" value="0.05" units="cm"/>
      <inkml:brushProperty name="color" value="#996633"/>
    </inkml:brush>
  </inkml:definitions>
  <inkml:trace contextRef="#ctx0" brushRef="#br0">131 1 4793,'0'0'11824,"-7"17"-11344,-31 98 852,-36 99 1502,72-210-2850,0 1-1,0 0 1,1 0-1,-1 0 1,1 0-1,1 1 1,-1-1-1,0 0 1,1 0-1,1 6 1,-1-4-240,10-25-5316,0-5-368</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6.376"/>
    </inkml:context>
    <inkml:brush xml:id="br0">
      <inkml:brushProperty name="width" value="0.05" units="cm"/>
      <inkml:brushProperty name="height" value="0.05" units="cm"/>
      <inkml:brushProperty name="color" value="#996633"/>
    </inkml:brush>
  </inkml:definitions>
  <inkml:trace contextRef="#ctx0" brushRef="#br0">11 1 2817,'0'0'12284,"-10"2"-4659,11 3-7629,0 1-1,1-1 1,0 0-1,0 0 1,1 0-1,-1 0 1,1-1 0,0 1-1,0-1 1,1 1-1,-1-1 1,1 0-1,0 0 1,0-1-1,6 6 1,21 21 26,-9-2-4,0 2 1,-2 0-1,24 48 0,-15-29-2,-28-44-33,-1-4-218,1-33-4353,-2 23 2603,1-10-3890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6.769"/>
    </inkml:context>
    <inkml:brush xml:id="br0">
      <inkml:brushProperty name="width" value="0.05" units="cm"/>
      <inkml:brushProperty name="height" value="0.05" units="cm"/>
      <inkml:brushProperty name="color" value="#996633"/>
    </inkml:brush>
  </inkml:definitions>
  <inkml:trace contextRef="#ctx0" brushRef="#br0">211 1 992,'0'0'15251,"-21"31"-11927,-12 8-1421,26-33-1826,1 1-1,0 0 1,0 1-1,-7 9 1,-77 145 43,86-154 174,-13 21-1487,12-30-1012,3-18-1115,2-16-2779</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8.197"/>
    </inkml:context>
    <inkml:brush xml:id="br0">
      <inkml:brushProperty name="width" value="0.05" units="cm"/>
      <inkml:brushProperty name="height" value="0.05" units="cm"/>
      <inkml:brushProperty name="color" value="#996633"/>
    </inkml:brush>
  </inkml:definitions>
  <inkml:trace contextRef="#ctx0" brushRef="#br0">0 0 5537,'0'0'17568,"12"6"-17569,11 5 69,0 1 1,38 27-1,-39-24-32,1-1-1,45 22 1,-67-36-503,30 13 993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8.543"/>
    </inkml:context>
    <inkml:brush xml:id="br0">
      <inkml:brushProperty name="width" value="0.05" units="cm"/>
      <inkml:brushProperty name="height" value="0.05" units="cm"/>
      <inkml:brushProperty name="color" value="#996633"/>
    </inkml:brush>
  </inkml:definitions>
  <inkml:trace contextRef="#ctx0" brushRef="#br0">220 0 3577,'0'0'14939,"-5"5"-14167,-21 25-220,2 1 0,1 1 0,-30 56 0,-7 9-138,32-33-1377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9.563"/>
    </inkml:context>
    <inkml:brush xml:id="br0">
      <inkml:brushProperty name="width" value="0.05" units="cm"/>
      <inkml:brushProperty name="height" value="0.05" units="cm"/>
      <inkml:brushProperty name="color" value="#996633"/>
    </inkml:brush>
  </inkml:definitions>
  <inkml:trace contextRef="#ctx0" brushRef="#br0">0 0 4745,'0'0'12609,"0"15"-10967,1-10-1540,-1 0 1,1 0-1,1 0 1,-1 0-1,0-1 0,1 1 1,0 0-1,0-1 0,1 1 1,4 6-1,37 46 526,-20-27-335,7 7-80,10 17-58,-41-54-194,0 0 0,1 1-1,-1-1 1,0 1 0,0-1-1,0 0 1,0 1 0,0-1 0,1 0-1,-1 1 1,0-1 0,0 0-1,1 1 1,-1-1 0,0 0 0,0 1-1,1-1 1,-1 0 0,0 0-1,1 0 1,-1 1 0,0-1 0,1 0-1,-1 0 1,0 0 0,1 0-1,-1 0 1,1 1 0,-1-1-1,0 0 1,1 0 0,-1 0 0,1 0-1,-1 0 1,0 0 0,1 0-1,-1 0 1,1-1 0,-1 1 0,0 0-1,1 0 1,-1 0 0,0 0-1,1 0 1,-1-1 0,0 1 0,1 0-1,-1 0 1,0-1 0,1 1-1,-1 0 1,0 0 0,1-1-1,-1 1 1,0 0 0,0-1 0,0 1-1,1 0 1,-1-1 0,0 1-1,0-1 1,0 0 0,9-21-5409,-7 3-622</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0:19.908"/>
    </inkml:context>
    <inkml:brush xml:id="br0">
      <inkml:brushProperty name="width" value="0.05" units="cm"/>
      <inkml:brushProperty name="height" value="0.05" units="cm"/>
      <inkml:brushProperty name="color" value="#996633"/>
    </inkml:brush>
  </inkml:definitions>
  <inkml:trace contextRef="#ctx0" brushRef="#br0">58 47 5673</inkml:trace>
  <inkml:trace contextRef="#ctx0" brushRef="#br0" timeOffset="1">58 47 5673,'184'-45'4397,"-184"45"-4286,0 0 0,1 0-1,-1-1 1,0 1 0,0 0 0,1 0-1,-1 0 1,0 0 0,0 0-1,1 0 1,-1 0 0,0 0 0,0 0-1,1 0 1,-1 0 0,0 0 0,1 0-1,-1 0 1,0 0 0,0 0 0,1 0-1,-1 0 1,0 1 0,0-1 0,0 0-1,1 0 1,-1 0 0,0 0-1,0 0 1,1 1 0,-1-1 0,0 0-1,0 0 1,0 0 0,0 1 0,1-1-1,-1 0 1,0 0 0,0 0 0,0 1-1,0-1 1,0 0 0,0 0-1,0 1 1,0-1 0,0 1 0,-5 17 1847,-25 33-1701,21-36 588,-14 24-97,-51 81 908,62-103-1464,-1 0 1,0-1 0,-1 0-1,-24 20 1,22-28-179,12-16-1937,12-20-4276,2 4-2090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7:14.848"/>
    </inkml:context>
    <inkml:brush xml:id="br0">
      <inkml:brushProperty name="width" value="0.05" units="cm"/>
      <inkml:brushProperty name="height" value="0.05" units="cm"/>
      <inkml:brushProperty name="color" value="#FFFFFF"/>
    </inkml:brush>
  </inkml:definitions>
  <inkml:trace contextRef="#ctx0" brushRef="#br0">39 2365 1192,'0'0'6908,"-5"-12"-6026,-15-37 107,10 29 639,7 10 629,16 3-1471,57-21-449,0-3 0,70-44 0,132-96 334,-80 47-535,182-103 23,423-268 96,-507 302-235,361-230 272,37 45-4,-451 264-237,-220 107-61,-18 9-197,-29 22-448,4-4 304,-211 167-6081,117-95-717</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7:17.345"/>
    </inkml:context>
    <inkml:brush xml:id="br0">
      <inkml:brushProperty name="width" value="0.05" units="cm"/>
      <inkml:brushProperty name="height" value="0.05" units="cm"/>
      <inkml:brushProperty name="color" value="#FFFFFF"/>
    </inkml:brush>
  </inkml:definitions>
  <inkml:trace contextRef="#ctx0" brushRef="#br0">46 127 3977,'0'0'11066,"-10"-1"-9827,-1 0-1336,-13-2 2220,49 2-419,12 1-1581,0-2 1,0-2-1,0-1 0,0-2 0,-1-1 0,0-2 0,-1-2 0,50-23 1,-13-1-821,-70 35-407,-45 1-5826,36 1 5548,-23 4-3953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0.175"/>
    </inkml:context>
    <inkml:brush xml:id="br0">
      <inkml:brushProperty name="width" value="0.1" units="cm"/>
      <inkml:brushProperty name="height" value="0.1" units="cm"/>
      <inkml:brushProperty name="color" value="#FFFFFF"/>
    </inkml:brush>
  </inkml:definitions>
  <inkml:trace contextRef="#ctx0" brushRef="#br0">19 54 11883,'0'0'13865,"-18"-5"-12386,26 2-1427,1 0 0,-1 0 0,1 0 0,0 1 0,0 1-1,0-1 1,0 1 0,16 1 0,8-2-13,47-11 120,-13 0-1759,-23 10-3510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7:17.705"/>
    </inkml:context>
    <inkml:brush xml:id="br0">
      <inkml:brushProperty name="width" value="0.05" units="cm"/>
      <inkml:brushProperty name="height" value="0.05" units="cm"/>
      <inkml:brushProperty name="color" value="#FFFFFF"/>
    </inkml:brush>
  </inkml:definitions>
  <inkml:trace contextRef="#ctx0" brushRef="#br0">1 109 6121,'0'0'9818,"40"-79"-9353,-20 79-153,10 0-240,10 0 56,-10 0-128,10 0 0,-10-6-224,31 0-1225,-11-6-1167,-10 6-2321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2T21:27:18.098"/>
    </inkml:context>
    <inkml:brush xml:id="br0">
      <inkml:brushProperty name="width" value="0.05" units="cm"/>
      <inkml:brushProperty name="height" value="0.05" units="cm"/>
      <inkml:brushProperty name="color" value="#FFFFFF"/>
    </inkml:brush>
  </inkml:definitions>
  <inkml:trace contextRef="#ctx0" brushRef="#br0">102 52 232,'0'0'10736,"3"32"-9525,14 102-303,-15-124-780,-1 0 1,2-1-1,-1 1 1,2-1-1,-1 0 1,1 0-1,0 0 1,8 11 0,-8-15-52,0-1 0,0 1 1,1-1-1,-1 1 1,1-1-1,0-1 1,0 1-1,0-1 0,9 5 1,-10-6-50,0 0 0,-1-1 0,1 1 0,0-1 0,0 1 0,0-1 0,0 0 0,0-1 0,0 1 0,1-1 0,-1 0 0,0 0 0,0 0 0,0 0 0,0-1 0,0 1 0,0-1 0,0 0 0,0-1 0,0 1 0,5-3 0,-4 0 25,0 1 0,-1-1 0,1 0 0,-1 0 1,0 0-1,0 0 0,-1-1 0,1 0 0,-1 0 0,0 0 0,0 0 0,-1 0 0,1 0 0,1-7 0,1-3 42,0 0 0,-1 0 0,-1 0 0,0-1 0,-1 1 0,-1-1 0,-1-24 0,0 34-56,-1 1 1,0-1-1,0 0 0,0 0 0,0 1 0,-1-1 0,0 1 0,-1-1 1,1 1-1,-1 0 0,0 0 0,0 0 0,0 0 0,-1 1 0,0-1 1,0 1-1,0 0 0,0 0 0,0 0 0,-1 1 0,0-1 0,-10-4 1,6 4 1,-1 0 1,0 0 0,0 1 0,0 1 0,0 0 0,-1 0 0,1 1 0,0 0 0,-1 1 0,1 0-1,-1 0 1,1 1 0,0 1 0,-1 0 0,-18 6 0,21-5-57,1 0-1,0 0 1,0 1-1,0 0 1,0 0 0,0 1-1,1 0 1,0 0 0,0 1-1,0-1 1,1 1-1,0 0 1,0 1 0,1-1-1,-1 1 1,1 0 0,1 0-1,-1 0 1,1 1-1,1-1 1,-4 15 0,3-1-959,1 1 1,1-1 0,0 0 0,4 29-1,6 5-5637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39.020"/>
    </inkml:context>
    <inkml:brush xml:id="br0">
      <inkml:brushProperty name="width" value="0.1" units="cm"/>
      <inkml:brushProperty name="height" value="0.1" units="cm"/>
      <inkml:brushProperty name="color" value="#00A0D7"/>
    </inkml:brush>
  </inkml:definitions>
  <inkml:trace contextRef="#ctx0" brushRef="#br0">0 470 9938,'0'0'11100,"0"-3"-10685,3-3-263,-1 0 0,1 0 0,-1 0 0,2 0 0,-1 1 0,1 0 0,0-1 0,0 1 0,0 1 0,5-6 0,11-13 120,109-143 431,1-33-150,-121 188-566,-8 9-106,1 16-492,2 11 661,0 1-1,-2 0 0,-1-1 0,-1 1 0,-2 0 0,0 0 0,-12 50 1,-2 46 34,8-40-63,-3 67-1349,11-119-924,0-12-2627</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39.617"/>
    </inkml:context>
    <inkml:brush xml:id="br0">
      <inkml:brushProperty name="width" value="0.1" units="cm"/>
      <inkml:brushProperty name="height" value="0.1" units="cm"/>
      <inkml:brushProperty name="color" value="#00A0D7"/>
    </inkml:brush>
  </inkml:definitions>
  <inkml:trace contextRef="#ctx0" brushRef="#br0">1 0 11210,'0'0'9730,"15"15"-9284,-7-6-356,3 0 23,-1 1 1,-1 1-1,0 0 1,0 0-1,-1 1 1,-1 0-1,0 0 0,-1 1 1,7 16-1,4 24 104,-2 2 1,-2 0-1,-3 0 0,4 59 1,-5 228 26,-9-311-207,0-3-9,-2-1 0,-1 0-1,-12 52 1,11-64-93,-1 1 1,0-1-1,-2 0 1,0 0-1,0 0 1,-1-1-1,-19 24 1,26-37-21,1 0 0,-1 0 1,1 0-1,-1 0 0,0 0 0,0 0 1,1-1-1,-1 1 0,0 0 0,0 0 1,0-1-1,0 1 0,0 0 0,0-1 1,0 1-1,0-1 0,0 0 0,0 1 0,0-1 1,0 0-1,0 1 0,-1-1 0,1 0 1,0 0-1,0 0 0,0 0 0,0 0 1,0 0-1,-1-1 0,-1 1 0,2-2-242,-1 1 0,1 0 0,-1-1 0,1 1 0,-1-1-1,1 0 1,0 1 0,0-1 0,0 0 0,0 0 0,0 1 0,0-1 0,1 0 0,-1 0-1,0-4 1,-9-39-5494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40.120"/>
    </inkml:context>
    <inkml:brush xml:id="br0">
      <inkml:brushProperty name="width" value="0.1" units="cm"/>
      <inkml:brushProperty name="height" value="0.1" units="cm"/>
      <inkml:brushProperty name="color" value="#00A0D7"/>
    </inkml:brush>
  </inkml:definitions>
  <inkml:trace contextRef="#ctx0" brushRef="#br0">301 0 10162,'0'0'11987,"-21"16"-11534,1-2-352,9-7-52,0 0 0,0 1-1,1 0 1,0 1 0,0 0-1,1 1 1,1 0 0,-1 0 0,2 1-1,-1 0 1,-7 17 0,-3 16 122,3 1 1,1 1 0,2 0 0,-7 65 0,7-41 10,-10 69-26,6 1 0,4 154 0,11-286-308,2 0-1,-1-1 1,1 1-1,0 0 1,1 0-1,-1-1 1,2 1-1,-1-1 1,1 0-1,0 1 1,0-1-1,5 6 1,-2-5-564,0-2 1,0 1-1,0 0 1,1-1-1,0 0 1,0-1-1,1 0 0,-1 0 1,13 5-1,13 9-4541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41.705"/>
    </inkml:context>
    <inkml:brush xml:id="br0">
      <inkml:brushProperty name="width" value="0.1" units="cm"/>
      <inkml:brushProperty name="height" value="0.1" units="cm"/>
      <inkml:brushProperty name="color" value="#00A0D7"/>
    </inkml:brush>
  </inkml:definitions>
  <inkml:trace contextRef="#ctx0" brushRef="#br0">321 128 9330,'0'0'9591,"0"-15"-8802,2-46-156,-1 58-598,0 0 1,0 0-1,0 1 1,0-1-1,1 1 1,-1-1-1,1 1 0,0-1 1,0 1-1,0 0 1,0 0-1,0 0 0,0 0 1,1 0-1,-1 0 1,1 0-1,-1 1 1,1-1-1,-1 1 0,1 0 1,0 0-1,0 0 1,0 0-1,5 0 1,-7 0-44,0 1 1,0 0 0,0-1 0,0 1-1,0 0 1,0 0 0,0 0-1,0-1 1,0 1 0,0 0 0,0 0-1,0 1 1,0-1 0,0 0 0,0 0-1,0 0 1,0 1 0,0-1 0,0 1-1,0-1 1,-1 0 0,1 1 0,0 0-1,0-1 1,0 1 0,0-1 0,-1 1-1,1 0 1,0 0 0,-1-1 0,1 1-1,0 0 1,0 1 0,0 34-155,-2-16 292,0-6-76,-1 1 0,0-1 0,-1 0 1,-1 0-1,0-1 0,-1 1 0,0-1 1,-1 0-1,-1 0 0,0-1 0,-15 20 0,-12 13 15,-62 63 0,94-106-66,-25 27 33,-2-1 1,0-1 0,-65 44-1,71-53 34,16-17-72,5-1-62,6-1 50,0 0 0,0 0 0,0 0 0,0 0 0,-1-1 1,1 0-1,0 0 0,-1 0 0,0 0 0,5-4 0,16-8 82,-17 12-68,1 0-1,-1 0 1,1 0 0,0 1-1,-1 0 1,1 1-1,0 0 1,0 0 0,0 1-1,-1-1 1,1 2 0,0-1-1,-1 1 1,1 0 0,-1 1-1,0 0 1,0 0-1,0 1 1,0-1 0,0 1-1,6 6 1,3 3-41,1-1 1,0 0-1,1-2 1,0 0-1,21 8 0,18 2-3839,-37-18-1367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42.098"/>
    </inkml:context>
    <inkml:brush xml:id="br0">
      <inkml:brushProperty name="width" value="0.1" units="cm"/>
      <inkml:brushProperty name="height" value="0.1" units="cm"/>
      <inkml:brushProperty name="color" value="#00A0D7"/>
    </inkml:brush>
  </inkml:definitions>
  <inkml:trace contextRef="#ctx0" brushRef="#br0">91 7 8386,'0'0'10958,"0"0"-10937,0 0 1,0-1-1,0 1 0,1 0 1,-1-1-1,0 1 0,0 0 1,0 0-1,0-1 1,1 1-1,-1 0 0,0-1 1,0 1-1,0 0 0,1 0 1,-1 0-1,0-1 0,0 1 1,1 0-1,-1 0 0,0 0 1,1 0-1,-1-1 0,0 1 1,1 0-1,-1 0 0,0 0 1,1 0-1,-1 0 0,0 0 1,1 0-1,-1 0 0,0 0 1,1 0-1,-1 0 0,0 0 1,1 0-1,3 5 70,-1 0-1,0 1 1,-1-1 0,1 0 0,-1 1-1,0-1 1,0 1 0,0 0-1,-1 0 1,0 0 0,0 6 0,5 15 334,9 49 4,-3 1 0,-3 0 0,-4 0 0,-9 152 0,2-200-508,-2-1-1,0 0 0,-2 0 0,-1 0 1,-1 0-1,-1-1 0,-2 0 0,-1-1 0,0-1 1,-20 30-1,30-53-98,1 1 0,-1-1 0,0 0 0,0 1 0,0-1 0,0 0 0,0 0 0,0 0 0,0 0 1,-1-1-1,1 1 0,-1-1 0,1 1 0,-1-1 0,-5 2 0,-14-1-6234</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0:55:42.616"/>
    </inkml:context>
    <inkml:brush xml:id="br0">
      <inkml:brushProperty name="width" value="0.1" units="cm"/>
      <inkml:brushProperty name="height" value="0.1" units="cm"/>
      <inkml:brushProperty name="color" value="#00A0D7"/>
    </inkml:brush>
  </inkml:definitions>
  <inkml:trace contextRef="#ctx0" brushRef="#br0">524 1 6785,'0'0'14199,"-29"23"-13178,-91 77-69,92-75-567,2 2-1,1 0 1,1 1 0,1 2 0,1 0 0,-23 45-1,36-59-286,-18 33 5,2 2 0,3 1-1,1 0 1,3 2 0,3 0-1,2 0 1,2 2 0,2-1-1,4 1 1,0 88 0,5-107-105,-1-4-9,1-1 0,1 1 0,2-1 0,1 0 0,1 0 0,14 41 0,-13-54-185,2-1 0,0 0 0,1-1 1,0 0-1,14 18 0,-15-26-517,0 0 0,1 0 1,-1-1-1,2 0 1,-1-1-1,1 0 0,0-1 1,0 1-1,13 4 0,19 4-6590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3.897"/>
    </inkml:context>
    <inkml:brush xml:id="br0">
      <inkml:brushProperty name="width" value="0.1" units="cm"/>
      <inkml:brushProperty name="height" value="0.1" units="cm"/>
      <inkml:brushProperty name="color" value="#00A0D7"/>
    </inkml:brush>
  </inkml:definitions>
  <inkml:trace contextRef="#ctx0" brushRef="#br0">353 1 6729,'0'0'10175,"-31"21"-9607,-101 69-64,125-86-430,0 1 0,0 0 0,1 0 0,0 1 0,0-1 0,0 1 1,1 1-1,0-1 0,0 1 0,1 0 0,-1 0 0,1 0 0,1 0 0,-5 15 0,-7 14 238,-3 2-19,2 0-1,1 2 1,-9 41 0,18-56-252,2 0-1,0 0 1,2 1-1,1-1 1,0 1-1,5 32 1,-3-54-100,-1 1 1,1-1 0,0 0-1,0 0 1,0 0-1,0 0 1,1 0 0,-1-1-1,1 1 1,0 0-1,0-1 1,1 1-1,-1-1 1,1 0 0,0 0-1,0 0 1,0 0-1,0 0 1,0 0 0,0-1-1,1 0 1,-1 0-1,6 3 1,1-2-642,1 0 1,-1 0 0,1-1-1,0 0 1,0-1-1,0 0 1,14-1-1,17 0-4178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4.336"/>
    </inkml:context>
    <inkml:brush xml:id="br0">
      <inkml:brushProperty name="width" value="0.1" units="cm"/>
      <inkml:brushProperty name="height" value="0.1" units="cm"/>
      <inkml:brushProperty name="color" value="#00A0D7"/>
    </inkml:brush>
  </inkml:definitions>
  <inkml:trace contextRef="#ctx0" brushRef="#br0">1 313 3409,'0'0'11890,"10"-19"-11322,80-159 837,-31 75 58,-56 91-1053,-3 12-406,0 0-1,1 0 0,-1 0 1,0 0-1,1 0 1,-1 0-1,0 0 0,0 0 1,1 0-1,-1 0 0,0 0 1,1 0-1,-1 0 0,0 0 1,0 0-1,1 0 0,-1 0 1,0 0-1,1 0 0,-1 0 1,0 0-1,0 0 0,1 0 1,-1 1-1,0-1 0,0 0 1,1 0-1,-1 0 1,0 0-1,0 1 0,0-1 1,1 0-1,-1 0 0,0 1 1,0-1-1,0 0 0,0 0 1,1 1-1,-1-1 0,0 0 1,0 0-1,0 1 0,0-1 1,0 0-1,0 1 0,0-1 1,0 0-1,0 1 0,0-1 1,0 0-1,4 18 113,0 0 0,-1 0 0,-1 0 0,-1 0 0,-1 0 0,0 0 0,-4 19 0,2 20-85,2 20-1671,0-77 1554,0 1 1,0-1 0,0 0-1,0 1 1,0-1 0,0 0-1,0 0 1,0 1 0,0-1-1,0 0 1,0 0-1,0 1 1,0-1 0,0 0-1,0 1 1,0-1 0,0 0-1,1 0 1,-1 1 0,0-1-1,0 0 1,0 0 0,0 0-1,0 1 1,1-1 0,-1 0-1,0 0 1,0 0 0,0 1-1,1-1 1,-1 0 0,0 0-1,0 0 1,1 0 0,-1 0-1,0 0 1,0 1-1,1-1 1,-1 0 0,0 0-1,1 0 1,-1 0 0,0 0-1,0 0 1,1 0 0,-1 0-1,0 0 1,0 0 0,1 0-1,-1 0 1,1-1 0,2 1-724,15 0-3513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0.505"/>
    </inkml:context>
    <inkml:brush xml:id="br0">
      <inkml:brushProperty name="width" value="0.1" units="cm"/>
      <inkml:brushProperty name="height" value="0.1" units="cm"/>
      <inkml:brushProperty name="color" value="#FFFFFF"/>
    </inkml:brush>
  </inkml:definitions>
  <inkml:trace contextRef="#ctx0" brushRef="#br0">0 1 14123,'0'0'12371,"90"0"-11955,-60 0-232,1 0-80,-1 0-64,10 0-40,-10 0-120,0 0-808,30 0-1353,-20 0-2008,0 0-5537</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4.695"/>
    </inkml:context>
    <inkml:brush xml:id="br0">
      <inkml:brushProperty name="width" value="0.1" units="cm"/>
      <inkml:brushProperty name="height" value="0.1" units="cm"/>
      <inkml:brushProperty name="color" value="#00A0D7"/>
    </inkml:brush>
  </inkml:definitions>
  <inkml:trace contextRef="#ctx0" brushRef="#br0">1 0 6793,'0'0'10408,"18"25"-8961,3 3-1047,-3-5-50,-1 0 0,-1 1 0,-1 1 0,20 45 0,-17-25-59,-2 0 0,-1 1-1,-3 1 1,-2 0 0,-2 1 0,-2 0 0,-2 0 0,-5 94 0,-2-123-279,-1 0-1,-1-1 1,0 0 0,-2 0 0,0 0 0,-1-1 0,0 0 0,-21 30-1,17-32 136,2-39-10317,10-1 3056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6.264"/>
    </inkml:context>
    <inkml:brush xml:id="br0">
      <inkml:brushProperty name="width" value="0.1" units="cm"/>
      <inkml:brushProperty name="height" value="0.1" units="cm"/>
      <inkml:brushProperty name="color" value="#00A0D7"/>
    </inkml:brush>
  </inkml:definitions>
  <inkml:trace contextRef="#ctx0" brushRef="#br0">292 0 6129,'0'0'10337,"-22"15"-9729,-69 52 6,81-58-519,1-1 1,0 1-1,0 1 1,1 0-1,1 0 0,-1 0 1,2 1-1,-1 0 1,2 0-1,-1 1 1,-3 13-1,-5 10 104,-1 2-109,2 1 0,1 1-1,3 0 1,1 1 0,1-1 0,3 1 0,1 1-1,3 49 1,0-61-227,-1 5 213,2 0-1,1 0 1,10 54-1,-9-79-268,-1 1-1,1-1 1,1 0 0,0 0 0,0 0-1,0 0 1,1-1 0,1 1 0,0-1-1,0-1 1,0 1 0,1-1 0,0 0-1,0-1 1,1 1 0,15 9 0,19 7-3227,-2-9-2158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6.829"/>
    </inkml:context>
    <inkml:brush xml:id="br0">
      <inkml:brushProperty name="width" value="0.1" units="cm"/>
      <inkml:brushProperty name="height" value="0.1" units="cm"/>
      <inkml:brushProperty name="color" value="#00A0D7"/>
    </inkml:brush>
  </inkml:definitions>
  <inkml:trace contextRef="#ctx0" brushRef="#br0">121 82 9538,'0'0'9231,"8"-14"-8963,29-38-125,-36 51-137,1-1 1,-1 1-1,1 0 0,-1-1 0,1 1 0,-1 0 1,1 0-1,0 0 0,0 0 0,0 0 0,-1 1 1,1-1-1,0 1 0,0-1 0,0 1 0,0-1 1,0 1-1,0 0 0,0 0 0,0 0 0,0 0 1,0 0-1,0 1 0,0-1 0,0 1 0,0-1 1,0 1-1,0 0 0,0-1 0,-1 1 0,1 0 1,0 0-1,0 0 0,-1 1 0,1-1 0,-1 0 1,1 1-1,-1-1 0,0 1 0,1-1 0,-1 1 1,1 1-1,1 7 108,0 0-1,-1 1 1,0-1 0,0 0 0,-1 1 0,-1-1 0,0 1-1,0-1 1,-1 1 0,0-1 0,-1 1 0,0-1 0,-1 0-1,0 0 1,0 0 0,-1 0 0,-9 16 0,-9 13-8,-2-1 1,-50 64 0,53-76-69,16-20-41,-28 34 18,31-38-19,0 0-1,0 0 0,0-1 1,0 1-1,-1 0 0,1-1 1,-1 1-1,1-1 0,-1 0 1,1 0-1,-1 0 1,1 0-1,-1 0 0,-5 1 1,6-40-626,3 32 619,0 1 0,1-1 0,-1 0-1,1 0 1,0 0 0,0 1 0,1-1 0,0 1-1,0 0 1,0 0 0,0 0 0,1 0 0,0 0-1,0 1 1,0 0 0,1-1 0,-1 2 0,1-1-1,0 0 1,0 1 0,0 0 0,7-2 0,-8 2-2,1 1-1,-1 0 1,1 0 0,-1 0 0,1 0 0,0 1 0,0 0 0,0 0 0,0 0 0,-1 1 0,1 0 0,0-1-1,0 2 1,0-1 0,0 1 0,0-1 0,0 1 0,0 1 0,0-1 0,-1 1 0,1 0 0,0 0 0,-1 0-1,0 1 1,1-1 0,-1 1 0,7 6 0,57 72-72,-54-67 63,-8-7-122,1-1-1,0 1 1,0-1-1,0 0 1,9 5-1,-14-11-30,0 1 0,0 0-1,-1 0 1,1 0 0,0-1-1,0 1 1,0-1 0,0 0 0,0 1-1,0-1 1,-1 0 0,1 0-1,0 0 1,0 0 0,0-1-1,0 1 1,0 0 0,0-1 0,0 0-1,-1 1 1,1-1 0,0 0-1,0 0 1,-1 0 0,1 0 0,0 0-1,-1 0 1,1 0 0,-1-1-1,2 0 1,8-16-5326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08:17.206"/>
    </inkml:context>
    <inkml:brush xml:id="br0">
      <inkml:brushProperty name="width" value="0.1" units="cm"/>
      <inkml:brushProperty name="height" value="0.1" units="cm"/>
      <inkml:brushProperty name="color" value="#00A0D7"/>
    </inkml:brush>
  </inkml:definitions>
  <inkml:trace contextRef="#ctx0" brushRef="#br0">0 0 10666,'0'0'9490,"25"34"-8679,82 110-37,-91-122-554,-1 2 0,-2 0 1,0 0-1,-2 1 0,-1 0 0,0 1 1,-2 0-1,9 53 0,-12-21 198,-2 0 0,-7 94 0,4-151-415,-4 42-24,-3 0 1,-1-1-1,-2 0 0,-2-1 1,-2 0-1,-2-1 0,-40 74 1,54-110-314,0 1 181,0-1 1,0 0-1,-1-1 1,0 1-1,1 0 1,-8 5-1,3-4-2878,6-5 2425,-1 1-1,1 0 1,-1-1 0,1 0 0,-1 1 0,1-1-1,-1 0 1,-3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2.837"/>
    </inkml:context>
    <inkml:brush xml:id="br0">
      <inkml:brushProperty name="width" value="0.1" units="cm"/>
      <inkml:brushProperty name="height" value="0.1" units="cm"/>
      <inkml:brushProperty name="color" value="#00A0D7"/>
    </inkml:brush>
  </inkml:definitions>
  <inkml:trace contextRef="#ctx0" brushRef="#br0">42 372 6025,'0'0'8267,"-7"8"-6662,-27 30 4730,34-45-5377,6-15-1123,5 3 483,0 0 1,17-21-1,9-14 78,-7 7-209,-6 10 3,-1-1 0,29-67 0,-52 103-179,1 0 7,0 0 0,-1 0 0,1 0 1,0 0-1,0 0 0,0 0 0,0 0 0,0 1 1,0-1-1,1 0 0,-1 1 0,1-1 1,2-2-1,8 31 32,-9-8-71,0-1-1,0 1 0,-2-1 0,-1 27 0,1 21 62,3 110 77,-4-96-675,16 127 0,-15-206 408,-1 1 0,1-1 0,-1 0 0,1 1 0,-1-1 0,1 0 0,0 0 0,0 1 0,0-1 0,-1 0 0,1 0 0,0 0 0,0 0 0,1 0 0,-1 0 0,0-1 0,0 1 0,0 0 0,0 0 0,1-1 0,-1 1 0,0-1 0,1 1 0,-1-1 0,0 0 0,1 1 0,-1-1 0,1 0 0,-1 0 0,0 0 0,1 0 0,-1 0 0,1 0 0,-1-1 0,0 1 0,1 0 0,-1-1 0,1 1 0,-1-1 0,0 1 0,2-2 0,17-8-5392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3.167"/>
    </inkml:context>
    <inkml:brush xml:id="br0">
      <inkml:brushProperty name="width" value="0.1" units="cm"/>
      <inkml:brushProperty name="height" value="0.1" units="cm"/>
      <inkml:brushProperty name="color" value="#00A0D7"/>
    </inkml:brush>
  </inkml:definitions>
  <inkml:trace contextRef="#ctx0" brushRef="#br0">20 0 6793,'0'0'11912,"12"36"-10682,38 121-12,-30-90-594,-3 2 1,-2 0 0,-4 1 0,3 92 0,-14-154-649,4 134 148,-5-128-259,0-1 0,-1 1 0,0-1 0,-1 0 0,0 0 0,-1 0 0,-1 0 0,-7 13 0,8-19-450,0-1 0,-1-1 0,0 1 0,0-1 0,0 1 0,-1-2 0,0 1 0,0-1-1,0 1 1,0-2 0,-1 1 0,0-1 0,0 0 0,-8 3 0,11-4-45,-28 11-6541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3.496"/>
    </inkml:context>
    <inkml:brush xml:id="br0">
      <inkml:brushProperty name="width" value="0.1" units="cm"/>
      <inkml:brushProperty name="height" value="0.1" units="cm"/>
      <inkml:brushProperty name="color" value="#00A0D7"/>
    </inkml:brush>
  </inkml:definitions>
  <inkml:trace contextRef="#ctx0" brushRef="#br0">131 1 7666,'0'0'9786,"-90"210"-7914,70-113-600,10 11-215,0 18-289,10-5-168,0 5-208,10-6-176,10-12-120,20-11-24,0-13-72,10-18-88,10-24-464,30-30-1400,-9-12-3082,-11-12-6488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3.873"/>
    </inkml:context>
    <inkml:brush xml:id="br0">
      <inkml:brushProperty name="width" value="0.1" units="cm"/>
      <inkml:brushProperty name="height" value="0.1" units="cm"/>
      <inkml:brushProperty name="color" value="#00A0D7"/>
    </inkml:brush>
  </inkml:definitions>
  <inkml:trace contextRef="#ctx0" brushRef="#br0">1 85 7866,'0'0'16419,"30"-6"-16155,10 6 120,0 0-136,10 0-112,0 0-128,-10-6-8,11 0-192,29-12-1120,-20-7-3321,0 1-6545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4.736"/>
    </inkml:context>
    <inkml:brush xml:id="br0">
      <inkml:brushProperty name="width" value="0.1" units="cm"/>
      <inkml:brushProperty name="height" value="0.1" units="cm"/>
      <inkml:brushProperty name="color" value="#00A0D7"/>
    </inkml:brush>
  </inkml:definitions>
  <inkml:trace contextRef="#ctx0" brushRef="#br0">42 137 2921,'0'0'14573,"0"-16"-13399,0-44-8,0 45 2653,-1 23-3277,-26 33-160,25-32-331,2-7 492,1-3-521,-1 0 1,1-1-1,-1 1 1,1-1 0,-1 0-1,0 1 1,1-1-1,-1 1 1,0-1-1,0 1 1,0-1 0,0 0-1,-1 1 1,1-1-1,-1-2 1,0 2-21,1 0 0,-1-1 0,1 1 0,0 0 0,0 0-1,0-1 1,0 1 0,0 0 0,0 0 0,1-1 0,-1 1 0,1 0 0,1-3 0,2 1-7,1 0 0,0 0 0,0 0 1,0 1-1,0 0 0,0 0 0,1 0 0,0 0 1,-1 1-1,1 0 0,0 1 0,0-1 1,10-1-1,-12 2 4,0 0 0,-1 1 0,1-1 0,0 1 0,0-1 0,0 1 0,0 0 0,0 0 0,0 1 0,0-1 0,0 1 0,0 0 0,0 0 0,0 1 0,-1-1 0,1 1 0,0-1 0,-1 1 0,1 0 0,-1 0 0,0 1 0,6 4 0,-3 6 34,0-1 0,0 1 0,-1 1-1,-1-1 1,0 1 0,-1 0 0,0-1-1,0 24 1,-1-11 39,-1-1 1,-1 1-1,-2-1 0,-4 27 1,-9 2-2,-3-2 1,-1 1 0,-3-2 0,-43 74 0,48-94-90,-54 108 58,243-198-44,-22 39-1015,-145 19 650,0 0 0,0 0 0,0-1-1,-1 0 1,1 0 0,0 0 0,-1 0 0,9-6 0,6-8-3517,1-6-2035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5.082"/>
    </inkml:context>
    <inkml:brush xml:id="br0">
      <inkml:brushProperty name="width" value="0.1" units="cm"/>
      <inkml:brushProperty name="height" value="0.1" units="cm"/>
      <inkml:brushProperty name="color" value="#00A0D7"/>
    </inkml:brush>
  </inkml:definitions>
  <inkml:trace contextRef="#ctx0" brushRef="#br0">0 1 9882,'0'0'12537,"19"37"-11422,0 1-796,12 21 194,-3 1-1,24 78 1,-26-41-380,-4 2 0,-5 1 1,-3 0-1,-1 180 1,-13-262-295,-1 0 1,-1 0 0,0 0 0,-7 24 0,7-33-443,-1-1 0,0 0-1,0 0 1,-1 0 0,0-1 0,-1 0 0,1 1 0,-2-1 0,1-1 0,-12 13 0,-3-9-6177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3.707"/>
    </inkml:context>
    <inkml:brush xml:id="br0">
      <inkml:brushProperty name="width" value="0.1" units="cm"/>
      <inkml:brushProperty name="height" value="0.1" units="cm"/>
      <inkml:brushProperty name="color" value="#FFFFFF"/>
    </inkml:brush>
  </inkml:definitions>
  <inkml:trace contextRef="#ctx0" brushRef="#br0">33 1 8954,'0'0'6837,"-5"30"-5751,-2 6-764,1-2 22,1 0-1,1 0 1,1 43-1,1-19 333,1 39 181,2-88-795,0 0 0,0 0 0,0 0-1,1 0 1,1-1 0,-1 1 0,9 15-1,-10-20-50,1-1-1,0 1 0,1-1 0,-1 0 0,0 0 1,1 0-1,0 0 0,0 0 0,4 3 0,-6-6-5,0 1-1,0-1 0,0 0 0,0 1 1,0-1-1,0 0 0,1 0 0,-1 0 0,0 0 1,0 0-1,0 0 0,0 0 0,0-1 1,1 1-1,-1 0 0,0-1 0,0 1 1,0 0-1,0-1 0,0 0 0,0 1 0,0-1 1,0 1-1,0-1 0,0 0 0,-1 0 1,1 0-1,0 1 0,0-1 0,-1 0 1,1 0-1,0 0 0,-1 0 0,1 0 0,-1 0 1,0 0-1,1-2 0,14-23 33,-2 0 0,-1-1 0,-1 0 0,-1-1 0,8-39 0,-15 52-36,0 0 1,2 1-1,-1 0 1,2 0-1,11-22 1,-17 36 1,1 0 1,-1 0-1,0 0 0,0-1 1,1 1-1,-1 0 0,0 0 1,0 0-1,1 0 0,-1 0 1,0 0-1,1-1 0,-1 1 1,0 0-1,0 0 0,1 0 1,-1 0-1,0 0 0,1 0 1,-1 0-1,0 0 0,1 0 1,-1 0-1,0 1 1,0-1-1,1 0 0,-1 0 1,0 0-1,1 0 0,-1 0 1,0 0-1,0 1 0,1-1 1,-1 0-1,0 0 0,0 0 1,0 1-1,1-1 0,-1 0 1,0 0-1,0 1 0,0-1 1,0 0-1,1 0 0,-1 1 1,0-1-1,5 11 44,0 1-1,-1-1 0,0 1 1,-1-1-1,0 1 1,-1 0-1,1 15 0,10 40 7,-5-40-49,19 42 1,-24-62-1,-1-1 0,1 0 0,1-1 0,-1 1 0,1 0 0,0-1 0,0 0 0,1 0 0,0 0 0,0-1 0,0 1 0,0-1 1,6 3-1,-9-6-4,0 0 0,1 0 0,-1 0 0,0 0 0,0 0 0,1-1 0,-1 0 0,0 1 0,1-1 0,-1 0 0,0 0 0,1 0 0,-1 0 0,0 0 1,1-1-1,-1 1 0,0-1 0,1 1 0,-1-1 0,4-2 0,-3 1 3,-1 0 0,1 0-1,0-1 1,-1 1 0,0-1 0,1 0 0,-1 1-1,0-1 1,0 0 0,0 0 0,-1-1 0,3-4-1,2-11 13,-1-1 0,0 1 0,-1-1-1,0-21 1,0 16-17,-3 16 6,7-43 37,3-85 1,-11 118-135,1 0 1,6-30-1,-1 37-991,0 18-383,2 23-1479,-6 16-2054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35.443"/>
    </inkml:context>
    <inkml:brush xml:id="br0">
      <inkml:brushProperty name="width" value="0.1" units="cm"/>
      <inkml:brushProperty name="height" value="0.1" units="cm"/>
      <inkml:brushProperty name="color" value="#00A0D7"/>
    </inkml:brush>
  </inkml:definitions>
  <inkml:trace contextRef="#ctx0" brushRef="#br0">322 0 7842,'0'0'12058,"-21"30"-10896,0-3-837,-5 5 145,2 2 1,1 0-1,-32 69 0,25-28-85,3 1 1,3 1-1,4 2 1,3 0 0,3 0-1,4 1 1,2 155-1,6-175-387,4 0 0,1 0-1,4-1 1,23 97-1,-27-142-226,1 0 1,1 0-1,0-1 0,0 0 0,2 0 0,0 0 1,0-1-1,1 1 0,0-2 0,1 1 0,11 10 0,20 14-2986,-8-10-2601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0:53.227"/>
    </inkml:context>
    <inkml:brush xml:id="br0">
      <inkml:brushProperty name="width" value="0.1" units="cm"/>
      <inkml:brushProperty name="height" value="0.1" units="cm"/>
      <inkml:brushProperty name="color" value="#00A0D7"/>
    </inkml:brush>
  </inkml:definitions>
  <inkml:trace contextRef="#ctx0" brushRef="#br0">61 10 4065,'0'0'11752,"-4"-2"-12042,3 1 793,-1 0 0,1 0 0,-1 1 0,1-1 0,-1 0 1,0 1-1,1-1 0,-1 1 0,0-1 0,0 1 0,0 0 0,1 0 0,-4 0 0,-16 536-379,11-402-1858</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3T21:11:19.379"/>
    </inkml:context>
    <inkml:brush xml:id="br0">
      <inkml:brushProperty name="width" value="0.1" units="cm"/>
      <inkml:brushProperty name="height" value="0.1" units="cm"/>
      <inkml:brushProperty name="color" value="#00A0D7"/>
    </inkml:brush>
  </inkml:definitions>
  <inkml:trace contextRef="#ctx0" brushRef="#br0">1 1 4793,'0'0'19882,"33"0"-19104,-22 0-666,92 0 315,141 17 1,-215-14-407,0-1 0,54-3 0,16-2 6,-87 3-184,-17 0-372,-23 0-1998,19 0 503,-21 0-6382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4.147"/>
    </inkml:context>
    <inkml:brush xml:id="br0">
      <inkml:brushProperty name="width" value="0.1" units="cm"/>
      <inkml:brushProperty name="height" value="0.1" units="cm"/>
      <inkml:brushProperty name="color" value="#FFFFFF"/>
    </inkml:brush>
  </inkml:definitions>
  <inkml:trace contextRef="#ctx0" brushRef="#br0">0 163 3273,'0'0'16321,"5"19"-15523,17 55-198,-22-72-570,1-1 0,0 1 0,0 0 0,-1 0 0,1-1 0,0 1 0,0 0 0,1-1 0,-1 1 0,0-1 0,0 1 0,1-1 0,-1 0 0,1 0 0,-1 1 0,1-1 0,0 0 0,-1 0 0,1-1 0,0 1 0,0 0 0,0 0 0,-1-1 0,1 0 0,0 1 0,0-1 0,0 0 0,0 0-1,0 1 1,0-2 0,0 1 0,0 0 0,0 0 0,0-1 0,0 1 0,3-2 0,7 1 130,-9 0-148,-1 1 1,1-1-1,0 1 0,0-1 1,0 0-1,-1 0 0,1 0 1,0-1-1,-1 1 1,0-1-1,1 1 0,-1-1 1,0 0-1,1 0 0,-1 0 1,0 0-1,0 0 1,-1 0-1,1-1 0,0 1 1,-1-1-1,0 1 1,1-1-1,-1 1 0,0-1 1,0 0-1,1-4 0,1-4 0,0-1 0,-1 0-1,0 0 1,-1 1-1,1-16 1,-2-1 56,1 19-62,0-1 0,-1 0 0,-1 0 0,0 1 0,0-1 1,-4-14-1,4 22 7,0 0 0,0 0 1,0 0-1,0 0 0,0 0 1,-1 0-1,1 0 0,-1 0 1,0 1-1,1-1 0,-1 0 1,0 1-1,0 0 0,0-1 1,0 1-1,0 0 0,0 0 1,0 0-1,0 0 0,-1 0 1,1 1-1,0-1 0,-1 1 1,1 0-1,0-1 0,-1 1 1,1 0-1,0 0 0,-1 0 1,1 1-1,-5 0 0,3 0 4,0 0-1,0 1 1,0-1-1,0 1 1,0 0-1,0 0 1,0 0-1,1 1 1,-1-1-1,1 1 1,0 0-1,-1 0 0,1 0 1,1 0-1,-1 0 1,0 1-1,1 0 1,0-1-1,0 1 1,0 0-1,0 0 1,-2 6-1,-1 3-155,0 1 0,1 0 0,1 0 0,0 0-1,-1 19 1,2 34-2585,2-11-3187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5.623"/>
    </inkml:context>
    <inkml:brush xml:id="br0">
      <inkml:brushProperty name="width" value="0.1" units="cm"/>
      <inkml:brushProperty name="height" value="0.1" units="cm"/>
      <inkml:brushProperty name="color" value="#FFFFFF"/>
    </inkml:brush>
  </inkml:definitions>
  <inkml:trace contextRef="#ctx0" brushRef="#br0">70 257 6369,'0'0'8765,"-3"28"-7825,-3 11-636,1-9 165,2 0 0,0 54 0,4-81-429,-1 0-1,1 0 1,0-1 0,-1 1-1,1 0 1,0 0 0,1-1-1,-1 1 1,0-1 0,1 1-1,0-1 1,-1 0 0,1 0-1,0 0 1,0 1 0,0-2-1,0 1 1,1 0 0,-1 0-1,0-1 1,1 1 0,-1-1-1,1 0 1,-1 0 0,1 0-1,0 0 1,0 0 0,-1 0-1,1-1 1,0 0 0,0 1-1,0-1 1,3 0 0,0 1 9,0-1 0,0 0 1,0 0-1,0 0 0,1-1 1,-1 0-1,0 0 0,0 0 1,0-1-1,-1 0 0,1 0 1,0 0-1,-1-1 0,1 0 1,6-5-1,-1-3-24,0-1 0,0 0 0,-1-1 0,-1 0-1,0 0 1,-1-1 0,-1-1 0,0 1 0,-1-1 0,0 0 0,5-25 0,-5 14-14,-2-1 0,0 1 0,-2-1 0,-1 0 0,-1 1 0,-5-34 0,5 56 3,-1-1 0,-1 0 0,1 1 0,-1-1 0,1 1 0,-1 0 0,0-1 0,-1 1 0,1 0 0,-1 0 0,0 0 0,0 1 0,0-1 0,0 1 0,-1 0 0,0 0 0,1 0 0,-1 0 0,0 0 0,0 1 0,0 0 0,-1 0 0,1 0 0,-1 0 0,1 1 0,-1-1 0,1 1 0,-1 0 0,-5 0 0,3 0 13,1 1-1,-1-1 0,0 1 1,1 0-1,-1 1 0,1-1 1,-1 1-1,0 1 0,1-1 1,0 1-1,-1 0 0,1 1 1,0-1-1,0 1 1,0 0-1,1 1 0,-1 0 1,1 0-1,-1 0 0,-6 7 1,-1 8-20,1 0 0,0 1 0,2 0 0,0 1 0,1 0 0,1 1 1,1 0-1,1 0 0,1 0 0,1 1 0,1-1 0,1 1 0,1 29 1,1-50-10,1 1 1,-1-1-1,1 1 1,-1-1 0,1 0-1,0 1 1,0-1 0,0 0-1,0 0 1,0 0-1,0 0 1,1 0 0,-1 0-1,1 0 1,-1 0 0,1 0-1,0-1 1,0 1-1,0-1 1,0 1 0,0-1-1,0 0 1,0 1-1,0-1 1,0 0 0,1-1-1,-1 1 1,0 0 0,1-1-1,-1 1 1,0-1-1,1 0 1,-1 0 0,3 0-1,2 1-2,0-1-1,0 0 0,0 0 0,0-1 1,0 0-1,0 0 0,0 0 0,-1-1 0,1 0 1,0-1-1,9-4 0,1-5-57,0 0 0,0-1 1,-1-1-1,-1-1 0,0 0 0,-1-1 0,-1-1 0,16-26 0,-6 4-260,-1-1 0,30-82 0,-46 96 262,-3 10 106,-2 25 944,19 483 1920,6-226-2458,-13 384-1,-14-628-432,-1-1 0,-1 1-1,-1 0 1,-1-1 0,-1 0-1,-1 0 1,0 0 0,-2-1-1,0 0 1,-18 27 0,23-42-13,0-1 1,0 0-1,0-1 1,0 1-1,-1-1 0,1 1 1,-1-1-1,0-1 1,0 1-1,0-1 1,0 0-1,-9 3 1,11-4-5,-1 0 0,0 0 1,1 0-1,-1-1 0,0 1 0,1-1 1,-1 0-1,0 0 0,0 0 1,1 0-1,-1-1 0,0 0 0,0 0 1,1 0-1,-1 0 0,1 0 1,-1-1-1,1 1 0,0-1 0,-4-3 1,-1-2 1,0-1 1,1 0 0,0-1-1,1 1 1,0-1-1,0-1 1,1 1 0,0-1-1,1 0 1,0 0 0,1 0-1,0-1 1,0 1-1,-2-22 1,2-8-38,1 0-1,6-68 1,0 81-191,0 1 0,1-1 0,2 1 0,1 1 0,1 0 0,1 0 0,14-27 0,-8 24-1236,0 1 0,38-48 0,-12 32-3602,-2 15-3335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6.313"/>
    </inkml:context>
    <inkml:brush xml:id="br0">
      <inkml:brushProperty name="width" value="0.1" units="cm"/>
      <inkml:brushProperty name="height" value="0.1" units="cm"/>
      <inkml:brushProperty name="color" value="#FFFFFF"/>
    </inkml:brush>
  </inkml:definitions>
  <inkml:trace contextRef="#ctx0" brushRef="#br0">225 0 8874,'0'0'9094,"-27"36"-7781,-83 122-262,102-146-919,0 1 0,1 1 0,1 0 0,0 0 0,1 0 0,0 0 0,1 1 0,1 0 0,-2 17 0,-2 8 163,-3 27 100,2 1 0,4 0 0,2 0 0,8 70 0,-4-114-499,1 0 0,2 0-1,0-1 1,1 0-1,1 0 1,2 0 0,0-1-1,1 0 1,2-1-1,0 0 1,1 0 0,0-2-1,30 32 1,-38-45-671,1-1 0,0 0 0,0 0 0,1 0 1,-1-1-1,1 1 0,0-2 0,0 1 0,14 4 0,11 4-7048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003"/>
    </inkml:context>
    <inkml:brush xml:id="br0">
      <inkml:brushProperty name="width" value="0.1" units="cm"/>
      <inkml:brushProperty name="height" value="0.1" units="cm"/>
      <inkml:brushProperty name="color" value="#FFFFFF"/>
    </inkml:brush>
  </inkml:definitions>
  <inkml:trace contextRef="#ctx0" brushRef="#br0">199 82 5873,'0'0'13458,"-2"-13"-12203,-8-39-232,10 51-986,-1 0 0,1 0 1,-1 0-1,0 0 0,1 0 1,-1 0-1,0 0 0,0 0 1,0 1-1,0-1 0,1 0 0,-1 0 1,0 1-1,0-1 0,-1 1 1,1-1-1,0 1 0,0-1 1,0 1-1,0-1 0,0 1 1,0 0-1,-1 0 0,1 0 1,0 0-1,0 0 0,0 0 1,-1 0-1,1 0 0,0 0 1,0 0-1,0 1 0,0-1 1,-1 0-1,1 1 0,0-1 0,0 1 1,-1 0-1,-3 1 40,-1 1 0,1 0 0,0 0 0,0 0 0,1 0-1,-6 5 1,7-5-64,-48 53 327,48-52-305,0 1 0,1 0 0,-1-1 0,1 1 0,-1 0 0,2 1 0,-1-1 0,0 0 0,1 0 0,0 1 0,0-1 1,1 8-1,0-10-30,0 0 0,0 1 0,1-1 1,-1 0-1,1 1 0,0-1 0,0 0 0,0 0 1,1 0-1,-1 0 0,1 0 0,0 0 1,0 0-1,0 0 0,4 4 0,43 31-43,0 0 27,-41-30 13,-1 0-1,0 1 0,0 0 1,-1 0-1,10 19 0,-14-22 0,0-1-1,0 1 1,0-1 0,-1 1-1,0-1 1,0 1-1,-1 0 1,0 0-1,1 0 1,-2-1 0,1 1-1,-1 0 1,-2 7-1,2-10 3,1 0 0,-2-1 0,1 1-1,0-1 1,0 0 0,-1 1 0,1-1-1,-1 0 1,0 0 0,0 0 0,0 0 0,0 0-1,0 0 1,0-1 0,0 1 0,-1 0 0,1-1-1,0 0 1,-1 0 0,1 0 0,-1 0-1,0 0 1,1 0 0,-1-1 0,-4 1 0,-9 1 23,1 0 0,-1-2 0,-22-1 1,11 0-14,25 2-36,1-1 1,-1-1 0,0 1-1,0 0 1,0 0-1,0-1 1,1 1-1,-1-1 1,0 1-1,0-1 1,1 0-1,-1 0 1,1 0 0,-1 0-1,-2-2 1,-6-4-995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474"/>
    </inkml:context>
    <inkml:brush xml:id="br0">
      <inkml:brushProperty name="width" value="0.1" units="cm"/>
      <inkml:brushProperty name="height" value="0.1" units="cm"/>
      <inkml:brushProperty name="color" value="#FFFFFF"/>
    </inkml:brush>
  </inkml:definitions>
  <inkml:trace contextRef="#ctx0" brushRef="#br0">40 40 9482,'0'0'10364,"4"26"-9636,11 79-248,-15-102-451,1 0 0,-1 0 1,1 0-1,0 0 0,0 0 1,0 0-1,0 0 0,1 0 1,-1 0-1,3 2 0,9 0 103,-9-4-73,-1 0-41,0 0 1,0 0-1,1 0 0,-1 0 0,0 0 0,0-1 0,1 0 1,-1 0-1,1 0 0,-1 0 0,0 0 0,1 0 0,-1-1 1,0 0-1,0 0 0,1 0 0,-1 0 0,0 0 0,0-1 0,0 1 1,0-1-1,0 0 0,-1 0 0,1 0 0,0 0 0,-1 0 1,0 0-1,1-1 0,-1 1 0,0-1 0,0 0 0,0 0 1,-1 0-1,1 0 0,-1 0 0,2-4 0,2-5 6,0 0 0,-1-1-1,0 0 1,-1 0 0,-1 0-1,0 0 1,1-22 0,-4 33 25,1 0 1,-1 0 0,1 0-1,-1 0 1,0 0-1,0 0 1,0 1-1,0-1 1,0 0 0,0 1-1,0-1 1,-1 1-1,1-1 1,-1 1 0,1-1-1,-1 1 1,1 0-1,-1 0 1,0 0-1,0 0 1,1 0 0,-1 0-1,0 1 1,0-1-1,0 0 1,0 1 0,0 0-1,0-1 1,0 1-1,-4 0 1,-1-1 37,-1 0-1,1 1 1,-1 0-1,1 0 1,0 1-1,-1 0 1,1 0 0,-8 2-1,10 0-85,-1-1 0,1 0-1,0 1 1,0 0-1,0 0 1,1 0 0,-1 1-1,1 0 1,0-1 0,0 2-1,0-1 1,0 0 0,1 1-1,0 0 1,0-1 0,0 1-1,-3 9 1,-10 40-1801,11 3-3592,5-31-851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7.853"/>
    </inkml:context>
    <inkml:brush xml:id="br0">
      <inkml:brushProperty name="width" value="0.1" units="cm"/>
      <inkml:brushProperty name="height" value="0.1" units="cm"/>
      <inkml:brushProperty name="color" value="#FFFFFF"/>
    </inkml:brush>
  </inkml:definitions>
  <inkml:trace contextRef="#ctx0" brushRef="#br0">0 0 12947,'0'0'8859,"24"36"-6999,1 3-1398,23 35 591,37 79 0,-59-99-882,-2 0 0,-3 2 0,-3 0 1,-1 1-1,-4 1 0,-2 1 0,-2 0 1,-3 0-1,-2 65 0,-5-94-256,-2 1 0,-1 0 0,-2-1-1,-1 0 1,-1-1 0,-1 1 0,-2-1 0,-1-1 0,-1 0 0,-1-1-1,-2 0 1,-19 25 0,4-7-2898,21-29-1030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1.657"/>
    </inkml:context>
    <inkml:brush xml:id="br0">
      <inkml:brushProperty name="width" value="0.1" units="cm"/>
      <inkml:brushProperty name="height" value="0.1" units="cm"/>
      <inkml:brushProperty name="color" value="#E71224"/>
    </inkml:brush>
  </inkml:definitions>
  <inkml:trace contextRef="#ctx0" brushRef="#br0">233 1 9618,'0'0'10946,"-30"14"-10566,-94 49-114,120-61-248,-1 1-1,1 0 1,0 0 0,0 0 0,0 0 0,0 1-1,1 0 1,0-1 0,-1 1 0,1 0-1,1 1 1,-1-1 0,0 0 0,1 1 0,0 0-1,0-1 1,1 1 0,-3 10 0,0-1 20,0 5-10,0 0 0,2 0 0,0 0 0,1 0 0,2 26 0,-1-12-41,1-31-4,-1 0 0,0 0 0,1 0 1,-1 0-1,1 0 0,-1 0 0,1 0 1,0 0-1,0 0 0,0 0 0,0 0 1,1-1-1,-1 1 0,0 0 0,1-1 1,-1 1-1,1-1 0,-1 1 0,1-1 1,0 0-1,-1 0 0,1 0 0,0 0 1,0 0-1,0 0 0,0 0 0,0 0 1,0-1-1,0 1 0,0-1 0,0 0 1,1 0-1,-1 1 0,0-1 0,0 0 1,0-1-1,0 1 0,0 0 0,0-1 1,0 1-1,0-1 0,0 0 0,0 1 1,0-1-1,0 0 0,0 0 0,0 0 1,0-1-1,2-1 0,12-14-76,-1 0 0,-1-1 0,-1 0 0,0-1 0,-1 0 0,-1-1 0,13-35 0,17-28-480,-35 71 555,0 4 47,-4 15 25,4 19-41,7 25 162,-9-33-468,0-1-1,15 34 1,-16-45-85,0 0-1,0 0 1,1 0 0,0-1-1,0 1 1,1-1 0,-1 0-1,1 0 1,0-1 0,1 0-1,10 8 1,21 3-3744,-6-3-790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8.403"/>
    </inkml:context>
    <inkml:brush xml:id="br0">
      <inkml:brushProperty name="width" value="0.1" units="cm"/>
      <inkml:brushProperty name="height" value="0.1" units="cm"/>
      <inkml:brushProperty name="color" value="#FFFFFF"/>
    </inkml:brush>
  </inkml:definitions>
  <inkml:trace contextRef="#ctx0" brushRef="#br0">0 0 10042,'0'0'7674,"21"181"-6754,-11-127 152,0-6-360,0 6-256,0-6-183,-10-6-265,10 1-8,-10-19-24,0 0-561,10-18-743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8.732"/>
    </inkml:context>
    <inkml:brush xml:id="br0">
      <inkml:brushProperty name="width" value="0.1" units="cm"/>
      <inkml:brushProperty name="height" value="0.1" units="cm"/>
      <inkml:brushProperty name="color" value="#FFFFFF"/>
    </inkml:brush>
  </inkml:definitions>
  <inkml:trace contextRef="#ctx0" brushRef="#br0">0 1 12363,'0'0'11306,"161"30"-11042,-101-30-160,0 0-104,0 0-144,20 0-1160,-20 0-2873,1 6-4705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9.422"/>
    </inkml:context>
    <inkml:brush xml:id="br0">
      <inkml:brushProperty name="width" value="0.1" units="cm"/>
      <inkml:brushProperty name="height" value="0.1" units="cm"/>
      <inkml:brushProperty name="color" value="#FFFFFF"/>
    </inkml:brush>
  </inkml:definitions>
  <inkml:trace contextRef="#ctx0" brushRef="#br0">1 36 8194,'0'0'11533,"0"35"-10694,1 116-155,1-111-315,2 1 1,1-1-1,14 52 1,-10-53-96,-6-22-151,13 40 176,-15-55-294,0 0-1,0 0 1,0-1-1,0 1 1,0 0-1,0-1 1,0 1-1,0-1 1,1 0-1,-1 1 1,0-1-1,1 0 1,0 1-1,-1-1 1,1 0-1,0 0 1,-1-1-1,1 1 1,0 0-1,0 0 1,0-1-1,-1 1 1,1-1-1,0 0 1,3 1-1,-3-2 0,1 1 0,-1-1 0,0 0 0,0 0 0,0 1 0,0-1 0,0-1 0,0 1 0,0 0 1,0 0-1,0-1 0,-1 1 0,1-1 0,0 1 0,-1-1 0,0 0 0,1 0 0,-1 0 0,0 0 0,2-2 0,23-50 48,-21 40-37,114-218 49,-119 231-61,0 1 0,0-1 0,1 1 1,-1 0-1,0-1 0,1 1 0,-1-1 0,0 1 0,0 0 0,1-1 0,-1 1 1,1 0-1,-1-1 0,0 1 0,1 0 0,-1 0 0,1-1 0,-1 1 0,1 0 0,-1 0 1,1 0-1,-1-1 0,1 1 0,-1 0 0,0 0 0,1 0 0,-1 0 0,1 0 1,-1 0-1,1 0 0,0 1 0,15 11 173,11 29 100,-23-34-284,8 12 19,-7-10-8,0 0 0,1 0 0,0-1 0,10 11 0,-13-16-3,0-1 0,0 0 0,0 0 1,0 0-1,0 0 0,1 0 0,-1-1 0,1 1 0,-1-1 0,1 0 0,-1 0 0,1 0 0,0-1 0,-1 1 0,1-1 0,4 0 0,-6 0 0,-1 0 1,1 0 0,0-1-1,0 1 1,-1-1-1,1 1 1,0-1-1,-1 0 1,1 0 0,-1 1-1,1-1 1,-1 0-1,0 0 1,1-1 0,-1 1-1,0 0 1,0 0-1,1-1 1,-1 1-1,0 0 1,0-1 0,-1 1-1,1-1 1,0 0-1,0 1 1,-1-1-1,2-2 1,10-59 15,-9 41-20,1 0-13,-1 0 1,-1-1-1,-1 1 0,0 0 1,-2-1-1,-1 1 1,-1 0-1,0 0 0,-2 0 1,-12-37-1,20 72-2901,12 22-2518,5 1-493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09.753"/>
    </inkml:context>
    <inkml:brush xml:id="br0">
      <inkml:brushProperty name="width" value="0.1" units="cm"/>
      <inkml:brushProperty name="height" value="0.1" units="cm"/>
      <inkml:brushProperty name="color" value="#FFFFFF"/>
    </inkml:brush>
  </inkml:definitions>
  <inkml:trace contextRef="#ctx0" brushRef="#br0">1 0 7042,'0'0'15795,"10"181"-14843,-10-133-432,0-6-224,0-6-152,0-6-144,0 0-160,10-12-1168,-10 0-2793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0.820"/>
    </inkml:context>
    <inkml:brush xml:id="br0">
      <inkml:brushProperty name="width" value="0.1" units="cm"/>
      <inkml:brushProperty name="height" value="0.1" units="cm"/>
      <inkml:brushProperty name="color" value="#FFFFFF"/>
    </inkml:brush>
  </inkml:definitions>
  <inkml:trace contextRef="#ctx0" brushRef="#br0">244 1 4585,'0'0'13404,"-30"17"-12665,-92 57-150,118-72-558,1 0 0,0 0 0,0 0-1,0 0 1,0 1 0,1-1-1,-1 1 1,1 0 0,-1 0-1,1 0 1,0 0 0,0 0-1,0 0 1,1 1 0,-1-1-1,1 0 1,0 1 0,0-1-1,0 1 1,-1 7 0,-1 4 83,-2 1-7,1 0-1,0 0 1,1 0-1,1 0 1,0 1 0,1-1-1,1 1 1,3 21-1,-3-36-104,1 0-1,-1 0 1,1 1-1,0-1 1,0 0-1,0 0 1,0 0-1,0 0 1,1 0-1,-1-1 1,0 1 0,1 0-1,0-1 1,-1 1-1,1 0 1,0-1-1,0 0 1,-1 0-1,1 1 1,0-1-1,0 0 1,1 0-1,-1-1 1,0 1-1,0 0 1,0-1 0,1 1-1,-1-1 1,0 0-1,3 0 1,-2 1-2,1-1 1,-1-1 0,1 1 0,-1 0-1,0-1 1,1 1 0,-1-1 0,0 0-1,0 0 1,1-1 0,-1 1 0,0-1 0,0 1-1,0-1 1,-1 0 0,1 0 0,0 0-1,-1 0 1,4-4 0,12-19-4,-2 0 0,0-1 0,-2-1 0,0 0 1,-2-1-1,10-34 0,-21 57 1,0 2 2,-1 0-1,1 0 0,0 0 1,0 0-1,0 0 1,0 0-1,1 0 1,-1 0-1,1 0 1,0 0-1,0 1 0,0-1 1,0 1-1,0-1 1,4-2-1,-4 14 215,13 160 722,-2-40-456,-3 572 180,-12-669-586,-1 0-1,-2 0 1,-1-1-1,-1 1 1,-2-1 0,-1-1-1,-2 0 1,-1 0 0,-18 32-1,29-60-68,1 1 0,-1 0 1,0-1-1,0 1 0,0-1 0,0 0 0,0 1 0,0-1 1,-1 0-1,1 0 0,-1-1 0,0 1 0,1 0 0,-1-1 0,0 1 1,0-1-1,0 0 0,0 0 0,0 0 0,0-1 0,0 1 1,0-1-1,0 0 0,0 1 0,0-1 0,0-1 0,-1 1 1,1 0-1,0-1 0,0 1 0,0-1 0,0 0 0,0 0 0,0-1 1,0 1-1,1 0 0,-1-1 0,0 0 0,1 1 0,-1-1 1,1 0-1,0 0 0,-1-1 0,-2-3 0,-9-16 7,2 1 0,1-1 0,0-1 0,2 0 1,0-1-1,2 1 0,-8-44 0,9 28-12,2-1 0,1 0 0,2 0 0,6-46 1,-4 80-16,0 0 0,0-1 1,1 1-1,0 0 0,0 0 1,1 0-1,-1 0 1,2 0-1,-1 0 0,0 1 1,1 0-1,0 0 0,0 0 1,1 0-1,-1 0 0,1 1 1,5-4-1,10-6-522,0 1 0,0 1 0,29-11 1,-29 13-233,58-26-4384,-6 5-3207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1.290"/>
    </inkml:context>
    <inkml:brush xml:id="br0">
      <inkml:brushProperty name="width" value="0.1" units="cm"/>
      <inkml:brushProperty name="height" value="0.1" units="cm"/>
      <inkml:brushProperty name="color" value="#FFFFFF"/>
    </inkml:brush>
  </inkml:definitions>
  <inkml:trace contextRef="#ctx0" brushRef="#br0">302 0 8834,'0'0'9582,"-32"31"-8330,-100 105-286,123-125-850,0-1 0,1 1 0,0 0 0,0 1 0,2 0 0,-1 0 0,2 1 0,-1-1 0,2 1 0,-4 17 0,1-5 53,-8 29 102,4 0-1,1 1 1,-1 62-1,5 167 41,7-202-307,-1-72-22,0 1 1,1 0-1,0 0 1,1-1-1,0 1 1,0-1-1,7 17 1,-7-22-118,1-1-1,-1 1 1,1-1 0,0 0-1,0 0 1,1 0 0,-1 0 0,1 0-1,0-1 1,0 1 0,0-1-1,0 0 1,0 0 0,1-1-1,0 1 1,-1-1 0,10 3-1,-2-2-976,0-1 0,1 0 0,-1-1 0,1 0 0,13-1 0,14 0-5026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1.887"/>
    </inkml:context>
    <inkml:brush xml:id="br0">
      <inkml:brushProperty name="width" value="0.1" units="cm"/>
      <inkml:brushProperty name="height" value="0.1" units="cm"/>
      <inkml:brushProperty name="color" value="#FFFFFF"/>
    </inkml:brush>
  </inkml:definitions>
  <inkml:trace contextRef="#ctx0" brushRef="#br0">161 91 6753,'0'0'12990,"0"-14"-12266,0-61 432,-30 74-296,26 1-832,-1 2 0,1-1-1,0 0 1,0 1 0,0 0-1,0 0 1,0 0 0,0 0-1,1 1 1,-1-1 0,1 1-1,0 0 1,-1 0 0,1 0-1,1 1 1,-5 5 0,3-4-3,0 0 1,0 0 0,1 0 0,0 0-1,0 1 1,1-1 0,-1 1-1,1 0 1,0 0 0,1 0 0,-2 9-1,3-12-24,0 1-1,0 0 0,1-1 1,0 1-1,0-1 0,0 1 1,0-1-1,0 0 0,0 1 1,1-1-1,0 0 0,0 0 1,0 0-1,0 0 1,0 0-1,0 0 0,1-1 1,-1 1-1,6 3 0,4 2 1,0 0-1,1-1 1,24 10-1,-25-12 12,0 1 0,0 0 0,0 1 1,11 8-1,-16-8 47,0-1 0,0 1 0,-1 1 0,1-1 0,-2 1 1,1 0-1,-1 0 0,8 17 0,-12-22-5,0-1 0,0 1-1,0 0 1,0 0 0,0 0 0,-1 0-1,1 0 1,-1 0 0,0 0 0,0 0-1,0 0 1,0 1 0,-1-1 0,1 0-1,-1 0 1,1 0 0,-1-1 0,0 1-1,0 0 1,-1 0 0,1 0 0,-1-1-1,1 1 1,-1 0 0,0-1 0,0 0-1,0 1 1,0-1 0,0 0 0,0 0-1,-3 2 1,-13 8 89,0-1-1,0 0 1,-1-2-1,0 0 1,-1-1 0,0-1-1,0 0 1,-1-2-1,0-1 1,-23 3-1,44-7-164,-1 0-1,1 0 0,-1 0 0,1 0 0,0 0 0,-1 0 0,1-1 0,-1 1 0,1 0 0,-1 0 0,1 0 0,-1 0 1,1-1-1,0 1 0,-1 0 0,1 0 0,-1-1 0,1 1 0,0 0 0,-1-1 0,1 1 0,0-1 0,-1 1 0,1 0 1,0-1-1,0 1 0,-1-1 0,1 1 0,0 0 0,0-1 0,0 1 0,0-1 0,0 1 0,0-1 0,0 1 0,-1-1 1,1 1-1,0-1 0,1 1 0,-1-1 0,0 1 0,0-1 0,0 1 0,0-1 0,0 1 0,0-1 0,1 1 0,-1-1 0,12-23-1503,15-1-1822,3 1-2652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2.216"/>
    </inkml:context>
    <inkml:brush xml:id="br0">
      <inkml:brushProperty name="width" value="0.1" units="cm"/>
      <inkml:brushProperty name="height" value="0.1" units="cm"/>
      <inkml:brushProperty name="color" value="#FFFFFF"/>
    </inkml:brush>
  </inkml:definitions>
  <inkml:trace contextRef="#ctx0" brushRef="#br0">1 1 3273,'0'0'20668,"50"180"-19972,-40-138-328,0-6-80,-10 0-168,10-6-104,-10-6-16,0 0-496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2.609"/>
    </inkml:context>
    <inkml:brush xml:id="br0">
      <inkml:brushProperty name="width" value="0.1" units="cm"/>
      <inkml:brushProperty name="height" value="0.1" units="cm"/>
      <inkml:brushProperty name="color" value="#FFFFFF"/>
    </inkml:brush>
  </inkml:definitions>
  <inkml:trace contextRef="#ctx0" brushRef="#br0">0 1 4977,'0'0'19288,"34"18"-18081,11 6-727,50 37 0,-87-55-404,-1 0 0,0 1 0,0 0-1,-1 0 1,0 1 0,0-1 0,0 1 0,-1 1-1,4 9 1,-7-16-60,31 63 294,-3 1 1,-3 2 0,27 103-1,-40-115-314,-3 0 0,-3 1 1,-2 0-1,-2 113 0,-5-157-36,-1 0 1,0 0-1,-1 0 1,0 0-1,-1 0 0,0-1 1,-1 0-1,-1 0 1,0 0-1,0 0 1,-1-1-1,-1 0 0,1-1 1,-2 1-1,0-2 1,0 1-1,-11 8 1,-2 0-711,-1-1-1,-35 20 1,-53 21-5865,110-57 6476,-53 25-8723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3.851"/>
    </inkml:context>
    <inkml:brush xml:id="br0">
      <inkml:brushProperty name="width" value="0.1" units="cm"/>
      <inkml:brushProperty name="height" value="0.1" units="cm"/>
      <inkml:brushProperty name="color" value="#FFFFFF"/>
    </inkml:brush>
  </inkml:definitions>
  <inkml:trace contextRef="#ctx0" brushRef="#br0">1 79 6937,'0'0'6619,"35"1"-5604,202 4 792,669-20 65,-14 0-1699,99-13 37,-10 1-112,1473 27 62,-1144 41-224,-2 49 168,-1289-88-104,1262 76-75,-428-30 134,-678-39-66,-38-4-135,199 34 0,-336-39 141,0 0 1,0 1-1,0-1 1,-1 0-1,1 0 1,0 0-1,0 0 1,0 0-1,0 0 1,0 1-1,0-1 1,0 0-1,0 0 1,0 0-1,-1 0 0,1 0 1,0 1-1,0-1 1,0 0-1,0 0 1,0 0-1,0 0 1,0 1-1,0-1 1,0 0-1,0 0 1,0 0-1,0 0 1,1 1-1,-1-1 0,0 0 1,0 0-1,0 0 1,0 0-1,0 1 1,0-1-1,0 0 1,0 0-1,0 0 1,0 0-1,1 0 1,-1 0-1,0 1 1,0-1-1,0 0 0,0 0 1,0 0-1,1 0 1,-1 0-1,0 0 1,0 0-1,0 0 1,0 0-1,1 0 1,-88 0 32,84-1-29,1 1-1,-1-2 1,1 1 0,0 0 0,-1 0 0,1-1 0,0 1 0,0-1 0,0 0 0,0 1 0,0-1 0,-3-4 0,-25-30-55,23 28 51,-5-3 10,0 0 1,-1 1-1,-1 0 0,0 1 1,0 0-1,-25-10 0,15 7-11,-26-14 37,-1 3 0,-75-23 0,156 41 566,29 4-551,-30 2-6,-1 2 1,1 1 0,-1 2-1,1 0 1,-2 2 0,1 1-1,-1 2 1,0 0 0,-1 2-1,-1 1 1,0 0-1,-1 2 1,0 1 0,-1 1-1,-2 1 1,25 26 0,-44-43-36,0 0 1,0 1 0,0-1 0,0 0 0,0 1-1,0-1 1,-1 1 0,1 0 0,-1 0 0,0-1-1,0 1 1,0 0 0,0 0 0,0 0 0,-1 0-1,1 0 1,-1 0 0,0 0 0,0 0 0,0 0-1,0 0 1,-1 6 0,-1-5 4,0 0 1,0 0-1,0 0 0,-1 0 0,0-1 1,1 1-1,-1-1 0,0 0 1,-1 1-1,1-1 0,0 0 1,-1-1-1,-6 5 0,-13 5-27,0-1 0,0-1 0,-1 0 0,-32 7 0,-7-2-2482,-78 11 1,49-18-4337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2.349"/>
    </inkml:context>
    <inkml:brush xml:id="br0">
      <inkml:brushProperty name="width" value="0.1" units="cm"/>
      <inkml:brushProperty name="height" value="0.1" units="cm"/>
      <inkml:brushProperty name="color" value="#E71224"/>
    </inkml:brush>
  </inkml:definitions>
  <inkml:trace contextRef="#ctx0" brushRef="#br0">115 1 7298,'0'0'10078,"-18"27"-9313,-56 88-206,71-110-532,0 1 1,0-1-1,1 1 1,-1 0-1,1 0 1,1 0-1,-1 0 1,1 0-1,0 0 1,0 0-1,1 1 1,0-1-1,0 0 1,2 13-1,0 6-15,-3-23-34,1-1 1,0 1-1,0-1 0,0 1 1,0-1-1,0 1 0,0-1 0,0 1 1,0-1-1,0 1 0,1-1 1,-1 1-1,1-1 0,-1 0 0,1 1 1,-1-1-1,1 0 0,0 1 1,0-1-1,0 0 0,1 2 0,0-4 8,-1 0-1,1 1 0,-1-1 0,1 0 0,-1 0 0,1-1 0,-1 1 0,0 0 1,0 0-1,1-1 0,-1 1 0,0-1 0,0 1 0,0-1 0,0 1 1,-1-1-1,1 1 0,1-4 0,6-12 28,0-1 1,-1 0 0,5-21-1,-1 1 4,-11 37-18,0 1 0,1-1 1,-1 1-1,0-1 1,0 1-1,0-1 0,0 0 1,1 1-1,-1-1 1,0 1-1,0-1 0,1 1 1,-1-1-1,0 1 1,1 0-1,-1-1 1,1 1-1,-1-1 0,0 1 1,1 0-1,-1-1 1,1 1-1,-1 0 0,1-1 1,-1 1-1,1 0 1,0 0-1,-1 0 0,1-1 1,-1 1-1,2 0 1,12 13-94,10 32 3,-23-42 115,20 49 238,-2 1 1,-3 1 0,-2 1-1,-3 0 1,7 76 0,-6 283 1198,-13-321-1064,2-76-336,-1 1 0,0-1 0,-2 0 0,0 0 0,-1-1 0,0 1 0,-2 0-1,0-1 1,0 0 0,-11 19 0,16-34-59,0-1 0,0 1-1,0-1 1,0 1 0,0-1-1,0 1 1,-1 0-1,1-1 1,0 1 0,0-1-1,-1 1 1,1-1 0,0 1-1,-1-1 1,1 1 0,0-1-1,-1 1 1,1-1-1,-1 0 1,1 1 0,-1-1-1,1 0 1,-1 1 0,1-1-1,-1 0 1,1 0-1,-1 1 1,0-1 0,1 0-1,-1 0 1,1 0 0,-1 0-1,1 0 1,-1 0 0,0 0-1,1 0 1,-1 0-1,1 0 1,-1 0 0,0 0-1,1 0 1,-1 0 0,1-1-1,-1 1 1,1 0-1,-1 0 1,1-1 0,-1 1-1,1 0 1,-1-1 0,1 1-1,-1-1 1,1 1 0,-1 0-1,1-1 1,0 1-1,-1-1 1,1 1 0,-1-2-1,-14-34-195,15 35 185,-12-41-123,3 0 0,1 0-1,-3-67 1,14-130 2,0 216 131,0 0 0,2 0 0,1 0 0,0 1 0,2 0 0,1 0 1,0 1-1,19-29 0,5-2-510,74-89 1,-97 128 405,0 1-1,0 1 0,1-1 0,1 2 0,0 0 0,0 0 0,1 1 0,0 1 0,26-13 1,-38 21 100,0-1 1,0 1 0,0-1-1,1 1 1,-1 0 0,0-1 0,0 1-1,0 0 1,0 0 0,0 0 0,1 0-1,-1 0 1,0 0 0,0 0 0,0 0-1,1 1 1,-1-1 0,0 0 0,0 1-1,0-1 1,0 1 0,0-1 0,0 1-1,0-1 1,0 1 0,0 0 0,0-1-1,0 1 1,0 0 0,0 0 0,-1 0-1,1 0 1,0 0 0,-1 0-1,1 0 1,0 0 0,-1 0 0,0 0-1,1 0 1,0 2 0,0 4 50,0 1 0,0 0 0,-1 0 0,0 0 0,-1 10 0,1 15 161,2-17-295,-1 0 94,1 0-1,1 0 1,6 18-1,9 1-2115,-15-31 1331,0 0 1,1-1 0,-1 0 0,1 0-1,0 0 1,7 5 0,10 5-7051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5.813"/>
    </inkml:context>
    <inkml:brush xml:id="br0">
      <inkml:brushProperty name="width" value="0.1" units="cm"/>
      <inkml:brushProperty name="height" value="0.1" units="cm"/>
      <inkml:brushProperty name="color" value="#FFFFFF"/>
    </inkml:brush>
  </inkml:definitions>
  <inkml:trace contextRef="#ctx0" brushRef="#br0">0 1 4353,'0'0'7547,"0"30"-6053,0 229 1773,60 462-10,-47-527-3163,-7-80 4,3 80 137,14 145 54,5-49-189,-23-58-18,0-12-68,0 138-19,0-14-2,19-69 45,4 143-55,-28-371 23,8 574 89,2 544-212,-35-836 123,3-88 32,5-9-31,-17 442 58,24-441 350,-40 235 0,39-386-139,-4 3-10,10-62-432,-5 48 0,10-192-4312,0 55-1885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6.744"/>
    </inkml:context>
    <inkml:brush xml:id="br0">
      <inkml:brushProperty name="width" value="0.1" units="cm"/>
      <inkml:brushProperty name="height" value="0.1" units="cm"/>
      <inkml:brushProperty name="color" value="#FFFFFF"/>
    </inkml:brush>
  </inkml:definitions>
  <inkml:trace contextRef="#ctx0" brushRef="#br0">320 119 6849,'0'0'11860,"-20"19"-10917,5-6-756,-2 1-21,1 1-1,1 0 1,1 1-1,0 0 1,1 2-1,-15 25 1,-29 48 479,29-49-461,2 1 1,-23 52 0,43-87-221,4-15-68,5-19 49,11-13 39,2 0 0,2 2-1,1 0 1,2 1 0,30-39 0,-24 34-21,-3 4 29,1 0 0,2 1 0,57-57 1,-81 90 6,0 1 0,1-1 1,-1 0-1,1 1 1,0 0-1,-1 0 1,1 0-1,0 1 0,0-1 1,0 1-1,1 0 1,4-1-1,-6 2 1,-1 0 0,0 0 0,1 0 0,-1 0 0,0 1 0,0-1 0,1 1 0,-1 0 0,0 0 0,0-1 0,0 1 0,0 1 0,0-1 0,0 0 0,0 0 0,0 1 0,0-1 0,0 1 0,-1 0 0,1-1 0,-1 1 0,1 0 0,0 2 0,12 19 16,-2 0-1,0 0 1,10 32 0,-15-34-18,2-1 0,0 1 0,1-1-1,1-1 1,1 0 0,22 28 0,27 11-1519,-15-23-2886,4-8-3764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8.063"/>
    </inkml:context>
    <inkml:brush xml:id="br0">
      <inkml:brushProperty name="width" value="0.1" units="cm"/>
      <inkml:brushProperty name="height" value="0.1" units="cm"/>
      <inkml:brushProperty name="color" value="#FFFFFF"/>
    </inkml:brush>
  </inkml:definitions>
  <inkml:trace contextRef="#ctx0" brushRef="#br0">2 0 6241,'0'0'13000,"0"26"-10371,-2 50-2531,4 86 358,0-142-1500,0-1-1,2 1 1,8 24 0,-2-14-4752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9.444"/>
    </inkml:context>
    <inkml:brush xml:id="br0">
      <inkml:brushProperty name="width" value="0.1" units="cm"/>
      <inkml:brushProperty name="height" value="0.1" units="cm"/>
      <inkml:brushProperty name="color" value="#FFFFFF"/>
    </inkml:brush>
  </inkml:definitions>
  <inkml:trace contextRef="#ctx0" brushRef="#br0">0 229 7722,'0'0'10606,"25"-16"-9950,82-52-142,-97 61-412,-1 1 0,1 1 0,0-1 0,1 2 1,-1 0-1,1 0 0,0 0 0,20-2 1,3-2 185,-23 6-148,0 1 0,0 0-1,22 0 1,-26 2-118,0-1 0,-1 0 0,1 0 1,0-1-1,-1 0 0,1 0 0,-1 0 0,1-1 0,-1 0 0,0 0 0,1 0 0,-1-1 0,7-5 0,44-37-3934,-35 26-3020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09.868"/>
    </inkml:context>
    <inkml:brush xml:id="br0">
      <inkml:brushProperty name="width" value="0.1" units="cm"/>
      <inkml:brushProperty name="height" value="0.1" units="cm"/>
      <inkml:brushProperty name="color" value="#FFFFFF"/>
    </inkml:brush>
  </inkml:definitions>
  <inkml:trace contextRef="#ctx0" brushRef="#br0">0 413 8906,'0'0'8704,"5"6"-8219,-3-4-433,0 0 1,-1 1 0,1-1 0,0 0 0,0-1 0,0 1 0,1 0 0,-1-1 0,0 1 0,1-1 0,4 3 0,-6-4-23,1 0 0,-1 0-1,1-1 1,-1 1 0,1 0 0,0 0 0,-1-1 0,0 1 0,1-1 0,-1 0-1,1 1 1,-1-1 0,0 0 0,1 0 0,-1 0 0,0 1 0,0-2 0,1 1-1,-1 0 1,0 0 0,0 0 0,0 0 0,-1-1 0,1 1 0,0 0 0,0-1-1,-1 1 1,1-2 0,146-277 1463,-95 172-1184,-51 106-292,0 0-1,0 0 1,0 0 0,0 0-1,0 0 1,0 1-1,1-1 1,-1 0 0,1 1-1,-1-1 1,1 1 0,0 0-1,-1-1 1,1 1 0,0 0-1,0 0 1,3-2 0,-4 3-9,0 0 0,-1 0 1,1 0-1,-1 0 1,1 0-1,-1 0 0,1 1 1,0-1-1,-1 0 1,1 0-1,-1 0 1,1 0-1,-1 1 0,1-1 1,-1 0-1,1 1 1,-1-1-1,1 0 1,-1 1-1,1-1 0,-1 1 1,0-1-1,1 0 1,-1 1-1,8 24 126,14 440 530,-22-452-985,0 0 411,0 0 0,1 0 0,4 25 0,10-5-1627,-13-31 1109,0 0 1,0 0-1,0 0 1,0 0-1,1 0 0,-1-1 1,0 1-1,1-1 1,-1 1-1,1-1 0,3 1 1,22 5-7408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4.304"/>
    </inkml:context>
    <inkml:brush xml:id="br0">
      <inkml:brushProperty name="width" value="0.1" units="cm"/>
      <inkml:brushProperty name="height" value="0.1" units="cm"/>
      <inkml:brushProperty name="color" value="#FFFFFF"/>
    </inkml:brush>
  </inkml:definitions>
  <inkml:trace contextRef="#ctx0" brushRef="#br0">23 1 7962,'0'0'11475,"-4"3"-10376,2-1-1005,0 1 0,0 0 0,0 0 0,1 0 0,-1 0 0,1 0-1,-1 0 1,1 0 0,0 0 0,0 1 0,1-1 0,-1 0 0,1 1 0,-1-1-1,1 0 1,1 5 0,5 67 481,-2-42-370,4 41-16,18 74 1,10-6-2670,-24-98-633,-2-7-2174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4.979"/>
    </inkml:context>
    <inkml:brush xml:id="br0">
      <inkml:brushProperty name="width" value="0.1" units="cm"/>
      <inkml:brushProperty name="height" value="0.1" units="cm"/>
      <inkml:brushProperty name="color" value="#FFFFFF"/>
    </inkml:brush>
  </inkml:definitions>
  <inkml:trace contextRef="#ctx0" brushRef="#br0">163 57 6649,'0'0'10381,"-9"-9"-9352,-26-27-117,34 35-864,0 0 1,0 0-1,0 0 0,0 0 1,0 1-1,0-1 1,0 0-1,0 0 0,-1 1 1,1-1-1,0 1 1,0-1-1,-1 1 1,1-1-1,0 1 0,-1 0 1,1 0-1,0 0 1,-1 0-1,1 0 1,-1 0-1,1 0 0,0 0 1,-1 0-1,1 1 1,0-1-1,-1 0 0,1 1 1,0-1-1,0 1 1,-1 0-1,1-1 1,-2 3-1,0-1-7,1 0 1,0 1 0,-1 0-1,1-1 1,0 1-1,0 0 1,1 0-1,-1 0 1,-2 5-1,-2 10 25,0 1-1,0-1 0,2 1 0,0 0 0,-1 24 0,5-35-70,0 0 0,0 0 1,1 0-1,0 0 0,1-1 0,-1 1 1,1 0-1,1 0 0,-1-1 1,2 1-1,-1-1 0,1 0 0,0 0 1,0 0-1,6 7 0,121 140-1240,-129-151 1242,0-1 0,0 1 1,0-1-1,0 1 0,-1 0 1,1 0-1,-1-1 0,0 1 1,1 0-1,-1 1 0,-1-1 1,1 0-1,0 0 0,-1 0 1,1 0-1,-1 1 0,0-1 1,0 0-1,-1 4 0,0-5 56,1-1 0,-1 0 0,1 0 0,-1 0 0,0 0 0,1 1 0,-1-1 0,0 0 0,0 0 0,0-1 0,0 1 0,0 0 0,0 0 0,0 0 0,0-1 0,0 1 0,0 0 0,0-1 0,-1 1 0,1-1 0,0 1 0,0-1 0,-1 0 0,1 0 0,0 1 0,-1-1 0,1 0 0,-2 0 0,-47 3 1062,49-3-1070,-13 0 129,1 0 63,0 1 0,-1-2 0,1 0 0,-24-5-1,35 5-262,1 1-1,-1 0 0,1-1 1,-1 0-1,1 1 0,0-1 0,-1 0 1,1 0-1,0 1 0,-1-1 1,1 0-1,0 0 0,0-1 1,0 1-1,0 0 0,0 0 0,0 0 1,0-1-1,1 1 0,-2-3 1,2 2-101,0 0 0,0 0 1,0-1-1,0 1 0,0 0 1,0 0-1,1-1 1,-1 1-1,1 0 0,0 0 1,0 0-1,0 0 0,0 0 1,0 0-1,0 0 0,0 0 1,1 0-1,2-3 1,22-20-4039,4 1-2237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5.356"/>
    </inkml:context>
    <inkml:brush xml:id="br0">
      <inkml:brushProperty name="width" value="0.1" units="cm"/>
      <inkml:brushProperty name="height" value="0.1" units="cm"/>
      <inkml:brushProperty name="color" value="#FFFFFF"/>
    </inkml:brush>
  </inkml:definitions>
  <inkml:trace contextRef="#ctx0" brushRef="#br0">40 136 6585,'0'0'11112,"24"10"-10653,73 30-130,-95-39-301,1 0 1,0 0-1,0 0 0,0 0 0,-1-1 1,1 1-1,0-1 0,0 0 0,0 0 0,0 0 1,0 0-1,0 0 0,0-1 0,5 0 0,-7 0-10,1 0 1,0 0-1,-1 0 0,1 0 0,0 0 0,-1-1 0,1 1 0,-1 0 0,0-1 0,0 1 0,1-1 0,-1 1 0,0-1 1,0 1-1,0-1 0,1-3 0,0-3 129,0 0 0,0 0 0,-1 0 0,0 0 0,0 0 0,-1 0 0,-1-9 1,1 9 253,0 4-300,0 1 1,-1 0-1,1-1 1,-1 1-1,0 0 1,0 0-1,0 0 0,0-1 1,0 1-1,-1 0 1,1 0-1,-1 1 1,0-1-1,0 0 1,0 1-1,0-1 0,-1 1 1,1-1-1,-1 1 1,1 0-1,-1 0 1,0 0-1,0 1 1,0-1-1,0 1 1,0-1-1,0 1 0,0 0 1,0 0-1,0 0 1,-4 0-1,-6-1 43,1 0 0,-1 1 0,1 0-1,-1 1 1,1 0 0,-25 4 0,34-3-149,1-1 1,-1 1-1,0 0 1,1 0-1,-1 0 0,0 0 1,1 0-1,-1 1 1,1-1-1,0 1 1,-1-1-1,1 1 1,0 0-1,0 0 1,0 0-1,0 0 1,0 0-1,1 1 0,-1-1 1,1 1-1,-1-1 1,0 3-1,0 2-418,-1 0-1,2 0 0,-1 0 0,1 0 1,0 1-1,1-1 0,-1 9 1,1 15-4927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11.124"/>
    </inkml:context>
    <inkml:brush xml:id="br0">
      <inkml:brushProperty name="width" value="0.1" units="cm"/>
      <inkml:brushProperty name="height" value="0.1" units="cm"/>
      <inkml:brushProperty name="color" value="#FFFFFF"/>
    </inkml:brush>
  </inkml:definitions>
  <inkml:trace contextRef="#ctx0" brushRef="#br0">1 0 8266,'0'0'11130,"10"199"-10570,0-157-160,0 0-200,0 0-152,-10 0-48,10-12-344,-10 0-3777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11.783"/>
    </inkml:context>
    <inkml:brush xml:id="br0">
      <inkml:brushProperty name="width" value="0.1" units="cm"/>
      <inkml:brushProperty name="height" value="0.1" units="cm"/>
      <inkml:brushProperty name="color" value="#FFFFFF"/>
    </inkml:brush>
  </inkml:definitions>
  <inkml:trace contextRef="#ctx0" brushRef="#br0">0 331 11947,'0'0'8463,"30"-21"-7778,10-6-474,131-99 637,-126 89-561,-19 14-9,2 0 1,0 2 0,52-28 0,-79 48-269,-1 1 0,1-1 0,0 1 0,-1 0 1,1-1-1,0 1 0,-1 0 0,1 0 0,0 0 0,0-1 1,-1 1-1,1 0 0,0 0 0,-1 0 0,1 0 0,0 0 1,0 0-1,-1 0 0,1 1 0,0-1 0,0 0 1,-1 0-1,1 1 0,0-1 0,-1 0 0,1 1 0,0-1 1,-1 0-1,1 1 0,0-1 0,-1 1 0,1-1 0,-1 1 1,1 0-1,7 26 152,-7-19-102,6 43 242,-2 1 0,-5 99 0,-2-93-280,3 0 0,8 63-1,-8-113-133,1-1 0,0 0 0,0 1 0,0-1-1,6 12 1,9 2-1980,10-7-3787,-7-12-2620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3.244"/>
    </inkml:context>
    <inkml:brush xml:id="br0">
      <inkml:brushProperty name="width" value="0.1" units="cm"/>
      <inkml:brushProperty name="height" value="0.1" units="cm"/>
      <inkml:brushProperty name="color" value="#E71224"/>
    </inkml:brush>
  </inkml:definitions>
  <inkml:trace contextRef="#ctx0" brushRef="#br0">305 39 10626,'0'0'12299,"-25"-7"-11691,-81-21-80,103 27-497,-1 0 0,1 0 0,-1 1 1,0-1-1,0 1 0,1 0 0,-1 0 0,0 0 0,1 1 0,-1-1 0,0 1 0,1 0 1,-1 0-1,1 0 0,-1 1 0,1-1 0,-1 1 0,1 0 0,0 0 0,0 0 0,-3 2 0,0 2-5,1 0-1,-1 1 0,2-1 0,-1 1 1,1 0-1,-6 13 0,2-5-23,-1 3 1,2 0-1,0 1 1,2 0 0,0 0-1,0 0 1,2 1 0,1-1-1,0 1 1,1 0 0,1-1-1,6 39 1,-6-56-30,0 0 0,0 1 0,1-1 0,-1 0 0,1 0 0,0 0 0,0 0 0,0 0 0,0 1 0,0-2-1,0 1 1,0 0 0,1 0 0,-1 0 0,1-1 0,-1 1 0,1 0 0,0-1 0,-1 0 0,1 1 0,0-1 0,0 0 0,0 0 0,0 0 0,0 0 0,0 0 0,0 0 0,3 0 0,-2-1-16,0 0 0,0 0 0,0 0 0,0 0 0,0-1 0,0 1 0,0-1 0,0 1 0,-1-1 0,1 0 0,0 0 0,0-1 0,-1 1 0,1-1 0,-1 1 0,1-1 0,-1 0 0,0 0 0,1 0 0,1-2 0,16-22-60,-1-1 1,-1 0-1,-2-1 0,0-1 1,-2-1-1,20-61 0,-31 80 109,0 0 0,-1-1 1,0 0-1,-1 1 0,0-1 0,-1-16 0,0 19 81,0 7 234,0 28-406,0-5 112,1 1 1,0-1-1,2 0 1,1 0 0,1-1-1,0 1 1,1-1 0,2 0-1,0 0 1,11 18 0,-18-36-37,0-1 1,0 1 0,0 0 0,0 0 0,1-1 0,-1 1 0,1-1-1,-1 1 1,1-1 0,0 1 0,-1-1 0,1 0 0,0 0-1,0 0 1,0 0 0,0 0 0,0-1 0,0 1 0,0 0 0,0-1-1,0 0 1,0 1 0,0-1 0,1 0 0,-1 0 0,0 0-1,0 0 1,0-1 0,0 1 0,0 0 0,0-1 0,0 0 0,0 1-1,3-3 1,2 1 5,-1-2 1,1 1-1,-1-1 0,0 0 0,0 0 0,-1-1 1,1 0-1,7-9 0,8-15 48,-1 0 1,-1-1-1,-2 0 0,-1-2 1,12-33-1,-28 62-44,10-7-11,-9 24-70,2 28 387,9 52 0,-5-41 23,-6-42-223,0 0 1,1 0 0,1 0 0,-1 0-1,2 0 1,0-1 0,8 17-1,-12-27-107,1 0 0,-1 1 0,1-1 0,-1 0 0,1 0 0,-1 0 0,1 0 0,-1 0 0,1 1 1,-1-1-1,1 0 0,0 0 0,-1-1 0,1 1 0,-1 0 0,1 0 0,-1 0 0,1 0 0,-1 0 0,1 0 0,-1-1 0,1 1 0,-1 0 0,1-1 0,-1 1 0,1 0 0,-1-1 0,1 1 0,-1 0 0,0-1 0,1 1 0,-1-1 0,1 1 0,-1-1 0,0 1 0,0-1 0,1 1 0,-1-1 0,0 1 0,0-1 0,1 0 0,10-21-27,9-29 70,36-64 0,-55 115-48,-1-1 0,0 0-1,0 1 1,0-1 0,1 1-1,-1-1 1,0 0 0,1 1-1,-1-1 1,0 1 0,1-1-1,-1 1 1,1-1 0,-1 1-1,1 0 1,-1-1 0,1 1-1,-1-1 1,1 1 0,0 0-1,-1-1 1,1 1 0,-1 0-1,1 0 1,0 0 0,-1-1-1,1 1 1,0 0 0,-1 0-1,1 0 1,0 0 0,-1 0-1,1 0 1,0 0 0,-1 0-1,1 1 1,-1-1 0,1 0-1,0 0 1,-1 0 0,1 1-1,0-1 1,-1 0 0,1 1-1,-1-1 1,1 0 0,0 2 0,25 32-806,-2-2-583,-20-29 493,0-1 0,1 1 0,0 0 0,-1-1 0,1 0 0,0 0 0,0-1-1,0 1 1,1-1 0,4 1 0,20-1-10804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6.549"/>
    </inkml:context>
    <inkml:brush xml:id="br0">
      <inkml:brushProperty name="width" value="0.1" units="cm"/>
      <inkml:brushProperty name="height" value="0.1" units="cm"/>
      <inkml:brushProperty name="color" value="#FFFFFF"/>
    </inkml:brush>
  </inkml:definitions>
  <inkml:trace contextRef="#ctx0" brushRef="#br0">0 1 6545,'0'0'12091,"0"24"-11395,0 18-112,0 0-152,0 6-40,10 0-47,0 0-201,0 1-64,-10-7-80,0 6-345,0-12-1439,0-6-3313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7.428"/>
    </inkml:context>
    <inkml:brush xml:id="br0">
      <inkml:brushProperty name="width" value="0.1" units="cm"/>
      <inkml:brushProperty name="height" value="0.1" units="cm"/>
      <inkml:brushProperty name="color" value="#FFFFFF"/>
    </inkml:brush>
  </inkml:definitions>
  <inkml:trace contextRef="#ctx0" brushRef="#br0">173 0 6729,'0'0'9089,"-22"3"-8315,-66 11-204,85-13-536,1-1 0,0 1 0,-1-1 0,1 1 0,0 0 0,-1 0 0,1 0 0,0 0 0,0 0 0,0 0 0,0 1 0,0-1 0,0 1 0,0-1 0,1 1 0,-1 0 0,1-1 0,-1 1 0,1 0 0,-1 0 0,1 0 0,0 1 0,0-1 0,0 0 0,0 0 0,0 0 0,1 1 0,-1-1 0,1 1 0,-1-1 0,1 5-1,-2 5 189,-1 1-141,0 1 1,1-1 0,1 1-1,0 0 1,1 16 0,0-24-79,1 0 0,-1 0 0,1 0 0,0-1 1,0 1-1,1 0 0,0 0 0,0-1 0,0 1 1,1-1-1,0 0 0,0 1 0,6 7 0,11 7 21,1-1 0,32 21-1,107 66 1,-157-103-78,13 13 354,-16-15-259,0 0 1,0-1-1,0 1 0,0 0 0,0-1 0,0 1 1,0 0-1,0-1 0,0 1 0,0 0 1,0-1-1,0 1 0,0 0 0,-1-1 0,1 1 1,0 0-1,0-1 0,-1 1 0,1-1 1,-1 1-1,1 0 0,0-1 0,-1 1 0,1-1 1,-1 1-1,1-1 0,-1 0 0,0 1 1,1-1-1,-1 1 0,1-1 0,-1 0 0,0 0 1,1 1-1,-1-1 0,0 0 0,1 0 1,-2 1-1,-62 30 530,36-16-319,0-2 0,-1 0 0,-38 10 0,37-12-522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17.773"/>
    </inkml:context>
    <inkml:brush xml:id="br0">
      <inkml:brushProperty name="width" value="0.1" units="cm"/>
      <inkml:brushProperty name="height" value="0.1" units="cm"/>
      <inkml:brushProperty name="color" value="#FFFFFF"/>
    </inkml:brush>
  </inkml:definitions>
  <inkml:trace contextRef="#ctx0" brushRef="#br0">0 0 8514,'0'0'13803,"30"157"-13379,-20-121-88,-10 0-168,10 0-160,-10-6-16,0-6-536,0-6-1769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4:50.741"/>
    </inkml:context>
    <inkml:brush xml:id="br0">
      <inkml:brushProperty name="width" value="0.1" units="cm"/>
      <inkml:brushProperty name="height" value="0.1" units="cm"/>
      <inkml:brushProperty name="color" value="#FFFFFF"/>
    </inkml:brush>
  </inkml:definitions>
  <inkml:trace contextRef="#ctx0" brushRef="#br0">51 31 3489,'-22'-13'25162,"14"4"-24865,8 8-265,-1 1 0,1-1 0,-1 0-1,1 1 1,0-1 0,-1 1 0,1-1-1,-1 1 1,1-1 0,-1 1 0,0 0-1,1-1 1,-1 1 0,1 0 0,-1-1-1,0 1 1,1 0 0,-1 0 0,0-1 0,1 1-1,-1 0 1,0 0 0,1 0 0,-1 0-1,0 0 1,0 0 0,1 0 0,-1 0-1,-1 1 1,1-1 646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56.308"/>
    </inkml:context>
    <inkml:brush xml:id="br0">
      <inkml:brushProperty name="width" value="0.1" units="cm"/>
      <inkml:brushProperty name="height" value="0.1" units="cm"/>
      <inkml:brushProperty name="color" value="#FFFFFF"/>
    </inkml:brush>
  </inkml:definitions>
  <inkml:trace contextRef="#ctx0" brushRef="#br0">0 0 8282,'0'0'16381,"12"1"-15752,-3 3-569,0 0 0,0 0 0,0 1 0,-1 0-1,0 1 1,0 0 0,0 0 0,-1 0 0,0 1 0,0 0 0,8 12 0,38 31 48,-15-24-31,54 28 1,-80-48-204,1 0 0,0-1-1,0-1 1,1 0 0,0 0 0,-1-1 0,1-1 0,21 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56.637"/>
    </inkml:context>
    <inkml:brush xml:id="br0">
      <inkml:brushProperty name="width" value="0.1" units="cm"/>
      <inkml:brushProperty name="height" value="0.1" units="cm"/>
      <inkml:brushProperty name="color" value="#FFFFFF"/>
    </inkml:brush>
  </inkml:definitions>
  <inkml:trace contextRef="#ctx0" brushRef="#br0">392 1 7938,'0'0'13114,"-131"174"-12049,91-114-145,0 6-216,0-5-144,10 5-224,-10-6-48,10-12-232,10-12-16,10-6-40,0-12-536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0.571"/>
    </inkml:context>
    <inkml:brush xml:id="br0">
      <inkml:brushProperty name="width" value="0.1" units="cm"/>
      <inkml:brushProperty name="height" value="0.1" units="cm"/>
      <inkml:brushProperty name="color" value="#FFFFFF"/>
    </inkml:brush>
  </inkml:definitions>
  <inkml:trace contextRef="#ctx0" brushRef="#br0">0 1 4993,'0'0'9666,"61"12"-9290,-41-12-120,0 0-72,0 0-168,0 0 64,10 0-80,-10 0-376,20 0-664,-20 0-1312,10 0-3122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0.932"/>
    </inkml:context>
    <inkml:brush xml:id="br0">
      <inkml:brushProperty name="width" value="0.1" units="cm"/>
      <inkml:brushProperty name="height" value="0.1" units="cm"/>
      <inkml:brushProperty name="color" value="#FFFFFF"/>
    </inkml:brush>
  </inkml:definitions>
  <inkml:trace contextRef="#ctx0" brushRef="#br0">1 175 7242,'0'0'9254,"18"-4"-8710,4-1-427,24-6 309,52-6 0,-72 13-406,1-2 0,-1-1 0,-1-1 0,1-2 0,31-15 0,63-23-5378,-70 30-321,-30 7 1116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1.292"/>
    </inkml:context>
    <inkml:brush xml:id="br0">
      <inkml:brushProperty name="width" value="0.1" units="cm"/>
      <inkml:brushProperty name="height" value="0.1" units="cm"/>
      <inkml:brushProperty name="color" value="#FFFFFF"/>
    </inkml:brush>
  </inkml:definitions>
  <inkml:trace contextRef="#ctx0" brushRef="#br0">1 121 4521,'0'0'9010,"10"-3"-8149,221-66 0,-131 31-7196,-80 27 3898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1.621"/>
    </inkml:context>
    <inkml:brush xml:id="br0">
      <inkml:brushProperty name="width" value="0.1" units="cm"/>
      <inkml:brushProperty name="height" value="0.1" units="cm"/>
      <inkml:brushProperty name="color" value="#FFFFFF"/>
    </inkml:brush>
  </inkml:definitions>
  <inkml:trace contextRef="#ctx0" brushRef="#br0">0 187 24,'0'0'10210,"17"-5"-8743,124-43 2404,-113 37-3423,0-1 0,0-2 0,41-27 0,-57 33-853,1 0 1,-1 1-1,22-9 1,14 1-4896,-37 14 863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11:43.998"/>
    </inkml:context>
    <inkml:brush xml:id="br0">
      <inkml:brushProperty name="width" value="0.1" units="cm"/>
      <inkml:brushProperty name="height" value="0.1" units="cm"/>
      <inkml:brushProperty name="color" value="#E71224"/>
    </inkml:brush>
  </inkml:definitions>
  <inkml:trace contextRef="#ctx0" brushRef="#br0">101 93 7434,'0'0'13265,"0"-5"-11567,0 4-1643,0 1 0,0-1 0,1 0 0,-1 1 0,0-1 0,0 0 0,0 1 0,0-1 0,0 0 0,0 1 0,0-1 0,0 0 0,0 1 0,-1-1 0,1 0 0,0 1 0,0-1 0,-1 0 0,1 1 0,0-1 0,-1 0 0,1 1 0,0-1 0,-1 1 0,1-1 0,-1 1 0,1-1 0,-1 1 0,1-1 0,-1 1 0,1 0 0,-1-1 0,0 1 0,1 0 0,-1-1 0,1 1 0,-1 0 0,0 0 0,1 0 0,-1-1 0,0 1 0,0 0 0,1 0 0,-1 0 0,0 0 0,0 0 0,-2 1-10,1 1-1,-1-1 1,1 0 0,-1 1 0,1-1 0,0 1 0,0 0 0,0-1 0,0 1 0,0 0 0,0 0 0,-3 5-1,-2 5-84,0 0 0,1 0 0,0 0 0,1 1-1,0 0 1,1 0 0,1 1 0,0-1 0,0 1-1,2-1 1,0 1 0,1 23 0,32-72-2081,-27 28 2005,0 0 0,1 0 0,0 0-1,0 1 1,1 0 0,10-8 0,-14 13 76,-1-1 0,1 1 0,0 0 0,0 0 0,0 0 0,0 0 0,0 1 0,0-1 0,0 1 0,0 0 0,0 0 0,0 0 0,0 0 0,0 0 0,0 1 1,0-1-1,-1 1 0,1 0 0,0 0 0,0 0 0,0 0 0,-1 0 0,1 1 0,4 2 0,1 2 25,0 0 0,0 0-1,-1 1 1,0 0 0,0 0 0,-1 1 0,0 0 0,7 11-1,39 79 101,-34-61-16,5 14 127,-3 0 0,-1 2 0,-4 0 0,-1 1 0,-3 0 0,-2 1 0,-3 1 1,-2-1-1,-6 107 0,1-155-178,1 3 15,-1-1 0,0 1 0,-1 0 0,-5 17 0,6-25-23,0 0-1,1 0 0,-1 0 1,-1-1-1,1 1 0,0 0 1,0 0-1,0-1 1,-1 1-1,1-1 0,-1 1 1,0-1-1,1 0 0,-1 1 1,0-1-1,1 0 0,-1 0 1,0 0-1,0-1 0,0 1 1,0 0-1,0-1 0,0 1 1,0-1-1,0 0 0,0 1 1,-4-1-1,4 0-14,0-1 0,0 1 0,0 0 0,0-1 0,0 0 0,0 1 0,0-1 0,1 0 0,-1 0 0,0 0 0,0 0 0,1 0 0,-1 0 0,1 0 0,-1-1 0,1 1 0,-1-1 0,0-1 0,-3-3-24,1 1 0,0-1-1,1 0 1,0-1 0,-4-8-1,0-4-60,1-1 0,1 0-1,-2-21 1,3 2-154,3-69 1,2 52 151,0 38 71,1 1 0,0-1 0,1 1 0,1 0 0,0 0 0,2 0 0,0 0 0,0 1 0,15-25 0,10-9-183,57-71-1,-30 43 1,5-3 133,-36 48 59,-1-1 1,36-64 0,-60 92 100,0 0 0,0 0-1,0-1 1,-1 1 0,1 0 0,-2-1 0,1 1-1,-1-1 1,0-12 0,-1 3 631,0 15-661,1 0-1,-1 0 1,0 1-1,0-1 0,0 0 1,0 1-1,0-1 1,0 1-1,-1-1 1,1 1-1,0 0 0,0-1 1,0 1-1,0 0 1,-1 0-1,1 0 1,0-1-1,0 2 0,0-1 1,0 0-1,-1 0 1,1 0-1,0 0 1,0 1-1,-2 0 0,-37 8 218,34-5-245,1 0 1,-1 1-1,1-1 0,0 1 0,0 1 0,0-1 1,1 1-1,0-1 0,0 1 0,0 1 0,1-1 1,0 0-1,0 1 0,-2 8 0,0 0 27,0 0-1,1 0 1,1 0 0,0 0-1,0 27 1,3-19-79,-1-12 30,1 0 0,0 0 0,0 0 0,1 0 1,1 0-1,0 0 0,6 18 0,-6-25-52,1 0-1,-1 0 1,1-1-1,0 1 1,0-1-1,0 0 1,0 1-1,1-1 1,-1-1-1,1 1 1,0-1-1,0 1 1,0-1-1,0 0 1,0 0-1,0-1 1,1 1-1,-1-1 1,0 0-1,1 0 1,-1-1-1,1 1 1,-1-1-1,6 0 1,14 0-715,0 0 1,0-2-1,0-1 1,-1 0-1,1-2 1,34-11-1,42-19-6192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1.951"/>
    </inkml:context>
    <inkml:brush xml:id="br0">
      <inkml:brushProperty name="width" value="0.1" units="cm"/>
      <inkml:brushProperty name="height" value="0.1" units="cm"/>
      <inkml:brushProperty name="color" value="#FFFFFF"/>
    </inkml:brush>
  </inkml:definitions>
  <inkml:trace contextRef="#ctx0" brushRef="#br0">0 0 3169,'0'0'12810,"111"0"-12706,-91 0-104,0 0-552,-10 0-2544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52.036"/>
    </inkml:context>
    <inkml:brush xml:id="br0">
      <inkml:brushProperty name="width" value="0.1" units="cm"/>
      <inkml:brushProperty name="height" value="0.1" units="cm"/>
      <inkml:brushProperty name="color" value="#FFFFFF"/>
    </inkml:brush>
  </inkml:definitions>
  <inkml:trace contextRef="#ctx0" brushRef="#br0">0 1 5233,'0'0'10506,"10"18"-8116,-8-16-2247,-1 0 0,1 0 0,-1 1 1,0-1-1,0 0 0,0 1 0,0-1 0,0 1 0,-1-1 0,1 6 0,9 21 677,3-4-142,21 50 1,-2-2-344,-31-71-348,9 20 116,2-2 0,0 1 0,19 23 0,-27-40-186,0 1 1,0-1-1,0 1 1,1-1-1,-1-1 1,1 1 0,0-1-1,0 1 1,0-1-1,1-1 1,-1 1-1,1-1 1,0 0-1,-1 0 1,1-1-1,0 1 1,0-1 0,9 0-1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1:52.366"/>
    </inkml:context>
    <inkml:brush xml:id="br0">
      <inkml:brushProperty name="width" value="0.1" units="cm"/>
      <inkml:brushProperty name="height" value="0.1" units="cm"/>
      <inkml:brushProperty name="color" value="#FFFFFF"/>
    </inkml:brush>
  </inkml:definitions>
  <inkml:trace contextRef="#ctx0" brushRef="#br0">251 0 10642,'0'0'11003,"-90"90"-10667,70-48-56,0 1-168,-10-1-56,10 6-32,-11 0-24,11 12-656,10-12-2201,0-6-5441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7.979"/>
    </inkml:context>
    <inkml:brush xml:id="br0">
      <inkml:brushProperty name="width" value="0.1" units="cm"/>
      <inkml:brushProperty name="height" value="0.1" units="cm"/>
      <inkml:brushProperty name="color" value="#FFFFFF"/>
    </inkml:brush>
  </inkml:definitions>
  <inkml:trace contextRef="#ctx0" brushRef="#br0">8 0 4257,'-7'0'14915,"154"0"-15111,-48 0-7718,-78 0 3293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8.451"/>
    </inkml:context>
    <inkml:brush xml:id="br0">
      <inkml:brushProperty name="width" value="0.1" units="cm"/>
      <inkml:brushProperty name="height" value="0.1" units="cm"/>
      <inkml:brushProperty name="color" value="#FFFFFF"/>
    </inkml:brush>
  </inkml:definitions>
  <inkml:trace contextRef="#ctx0" brushRef="#br0">0 49 4241,'0'0'12153,"30"0"-11069,-21 0-1094,0 0 0,0 0 0,0-1-1,0 0 1,0-1 0,0 0 0,0 0-1,-1-1 1,12-5 0,-9 4-454,0 0 1,0 0 0,0 1 0,1 1-1,15-2 1,31 2-4503,-40 1 1771,-6-4-1912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8.843"/>
    </inkml:context>
    <inkml:brush xml:id="br0">
      <inkml:brushProperty name="width" value="0.1" units="cm"/>
      <inkml:brushProperty name="height" value="0.1" units="cm"/>
      <inkml:brushProperty name="color" value="#FFFFFF"/>
    </inkml:brush>
  </inkml:definitions>
  <inkml:trace contextRef="#ctx0" brushRef="#br0">0 37 3569,'0'0'8948,"30"0"-6649,33 1-375,-37 1-2106,-1-2 1,1 0-1,-1-2 0,1 0 1,34-9-1,-54 9-141,12-4-1598,-1 1 0,1 1 0,32-3 0,-39 7-329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9.173"/>
    </inkml:context>
    <inkml:brush xml:id="br0">
      <inkml:brushProperty name="width" value="0.1" units="cm"/>
      <inkml:brushProperty name="height" value="0.1" units="cm"/>
      <inkml:brushProperty name="color" value="#FFFFFF"/>
    </inkml:brush>
  </inkml:definitions>
  <inkml:trace contextRef="#ctx0" brushRef="#br0">1 48 4761,'0'0'7427,"5"-1"-6799,102-15 1474,-14 0-2770,1 2-6062,-72 13 4523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9.503"/>
    </inkml:context>
    <inkml:brush xml:id="br0">
      <inkml:brushProperty name="width" value="0.1" units="cm"/>
      <inkml:brushProperty name="height" value="0.1" units="cm"/>
      <inkml:brushProperty name="color" value="#FFFFFF"/>
    </inkml:brush>
  </inkml:definitions>
  <inkml:trace contextRef="#ctx0" brushRef="#br0">0 79 1688,'0'0'7445,"17"-3"-7039,25-3 335,60-3-1,-88 7-853,1 0 0,-1-2 1,0 1-1,23-11 0,-1 2-752,32-5-1702,-36 11 1112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39.911"/>
    </inkml:context>
    <inkml:brush xml:id="br0">
      <inkml:brushProperty name="width" value="0.1" units="cm"/>
      <inkml:brushProperty name="height" value="0.1" units="cm"/>
      <inkml:brushProperty name="color" value="#FFFFFF"/>
    </inkml:brush>
  </inkml:definitions>
  <inkml:trace contextRef="#ctx0" brushRef="#br0">0 37 2921,'0'0'7721,"60"0"-7521,-40 0-200,0 0-72,30-12-1064,-9 0-56,-1 0-40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2.925"/>
    </inkml:context>
    <inkml:brush xml:id="br0">
      <inkml:brushProperty name="width" value="0.1" units="cm"/>
      <inkml:brushProperty name="height" value="0.1" units="cm"/>
      <inkml:brushProperty name="color" value="#FFFFFF"/>
    </inkml:brush>
  </inkml:definitions>
  <inkml:trace contextRef="#ctx0" brushRef="#br0">179 0 7394,'0'0'10809,"-30"1"-9673,-10 18-1753,35-16 189,0 0 0,0 0 0,0-1 0,-1 0 0,1 0 0,-1 0 1,1 0-1,-1-1 0,0 0 0,-10 0 0,-23-1-7152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18.505"/>
    </inkml:context>
    <inkml:brush xml:id="br0">
      <inkml:brushProperty name="width" value="0.1" units="cm"/>
      <inkml:brushProperty name="height" value="0.1" units="cm"/>
      <inkml:brushProperty name="color" value="#E71224"/>
    </inkml:brush>
  </inkml:definitions>
  <inkml:trace contextRef="#ctx0" brushRef="#br0">0 2106 4137,'0'0'8978,"4"-13"-8525,-4 13-450,2-11 146,1 0 0,1 1 0,0-1 0,0 1 0,1 0 0,0 1 0,1-1 0,8-9 1,10-12 134,2 2 0,1 1 0,1 1 1,1 2-1,1 1 0,2 1 0,0 1 1,1 2-1,1 2 0,1 0 0,1 3 1,39-12-1,194-63 471,-27 18 202,-92 29-521,-109 34-306,1 1 0,0 2-1,46-1 1,-28 2 36,150 3 225,-109 3-164,43 6 395,211 38 0,-173-18-11,118-11 263,-120-9-407,275-4 401,-240-5-660,58 11 111,40 0-20,-244-11-250,-1-3 0,103-19 0,166-30 30,78-18 6,-389 66-84,273-77 43,-226 59-32,-1-4 0,69-36 1,47-28 12,37-20 17,-54 23-30,-79 39-26,123-47 1,-3 2 24,34-8-5,-19 8-4,71-33 6,-98 45-6,68-11 16,-23 9-12,-163 41 30,-65 34-33,-5-3-126,-20 5-306,-25 4-1694,-9 4-2920,-6 0-4379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3.317"/>
    </inkml:context>
    <inkml:brush xml:id="br0">
      <inkml:brushProperty name="width" value="0.1" units="cm"/>
      <inkml:brushProperty name="height" value="0.1" units="cm"/>
      <inkml:brushProperty name="color" value="#FFFFFF"/>
    </inkml:brush>
  </inkml:definitions>
  <inkml:trace contextRef="#ctx0" brushRef="#br0">381 0 5329,'0'0'9622,"-11"5"-8838,-5 3-606,-1 0 191,0 0 1,0-1-1,-23 7 0,13-6-290,24-6-75,0-1 1,0 0-1,-1 0 1,1 0-1,0 0 1,-1 0-1,1-1 1,-6 1-1,1-1-265,-11-1-613,0 1 0,0 1-1,0 1 1,0 0 0,-37 11 0,34-6-1440,2-1-438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3.709"/>
    </inkml:context>
    <inkml:brush xml:id="br0">
      <inkml:brushProperty name="width" value="0.1" units="cm"/>
      <inkml:brushProperty name="height" value="0.1" units="cm"/>
      <inkml:brushProperty name="color" value="#FFFFFF"/>
    </inkml:brush>
  </inkml:definitions>
  <inkml:trace contextRef="#ctx0" brushRef="#br0">492 1 6241,'0'0'7894,"-14"0"-7569,-121 0-7,120 1-426,1 0 0,-1 1 0,0 1 0,1 0 0,0 1 0,0 0 0,0 2 0,-23 11 0,18-9-908,0 0 0,-1-2 0,0 0 0,0-1 0,-1-1 1,-30 2-1,30-6-1070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4.057"/>
    </inkml:context>
    <inkml:brush xml:id="br0">
      <inkml:brushProperty name="width" value="0.1" units="cm"/>
      <inkml:brushProperty name="height" value="0.1" units="cm"/>
      <inkml:brushProperty name="color" value="#FFFFFF"/>
    </inkml:brush>
  </inkml:definitions>
  <inkml:trace contextRef="#ctx0" brushRef="#br0">372 1 4177,'0'0'10430,"-18"0"-9894,-145 0-661,146 0-894,0 0 1,0 1 0,1 0-1,-1 1 1,0 1 0,0 1-1,-25 9 1,12-1-988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44.387"/>
    </inkml:context>
    <inkml:brush xml:id="br0">
      <inkml:brushProperty name="width" value="0.1" units="cm"/>
      <inkml:brushProperty name="height" value="0.1" units="cm"/>
      <inkml:brushProperty name="color" value="#FFFFFF"/>
    </inkml:brush>
  </inkml:definitions>
  <inkml:trace contextRef="#ctx0" brushRef="#br0">663 1 5705,'0'0'9362,"-191"48"-8066,171-42-455,0 0-433,10-6-240,0 0-168,0 6-1216</inkml:trace>
  <inkml:trace contextRef="#ctx0" brushRef="#br0" timeOffset="1">1 97 5049,'0'0'1928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3.546"/>
    </inkml:context>
    <inkml:brush xml:id="br0">
      <inkml:brushProperty name="width" value="0.1" units="cm"/>
      <inkml:brushProperty name="height" value="0.1" units="cm"/>
      <inkml:brushProperty name="color" value="#FFFFFF"/>
    </inkml:brush>
  </inkml:definitions>
  <inkml:trace contextRef="#ctx0" brushRef="#br0">0 0 6121,'0'0'6428,"3"35"-4586,24 228 1413,58 700 2246,-70-764-5126,16 486 47,-21-369-297,-6-201-97,33 557 23,18-65 19,119 1060 69,-41-918-184,35-10 192,-89-405 33,-56-227-383,-4 0 0,-4 2-1,-1 136 1,-14-393-6634,0 60 1082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4.283"/>
    </inkml:context>
    <inkml:brush xml:id="br0">
      <inkml:brushProperty name="width" value="0.1" units="cm"/>
      <inkml:brushProperty name="height" value="0.1" units="cm"/>
      <inkml:brushProperty name="color" value="#FFFFFF"/>
    </inkml:brush>
  </inkml:definitions>
  <inkml:trace contextRef="#ctx0" brushRef="#br0">65 345 7274,'0'0'11778,"-12"24"-10983,-35 69-172,41-85-297,9-18-153,10-25 79,150-293 419,-137 278-600,-24 45-68,1 1 1,0-1-1,0 1 0,0 0 0,1-1 0,-1 2 0,5-5 0,-7 7-1,0 0 0,0 0-1,0 1 1,0-1 0,0 0 0,0 1 0,0-1 0,1 1-1,-1-1 1,0 1 0,0-1 0,0 1 0,1 0 0,-1 0-1,0 0 1,0 0 0,1 0 0,-1 0 0,0 0 0,0 0-1,1 0 1,-1 0 0,0 1 0,0-1 0,0 0 0,1 1-1,-1-1 1,0 1 0,0 0 0,0-1 0,0 1 0,0 0-1,0-1 1,0 1 0,0 0 0,0 0 0,-1 0 0,2 2-1,12 17 87,-1 1-1,-1 1 1,-1 0-1,13 39 1,11 22-14,-17-48-728,2 0 0,2-2 0,0 0 0,53 57 0,-23-34-4180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6.074"/>
    </inkml:context>
    <inkml:brush xml:id="br0">
      <inkml:brushProperty name="width" value="0.1" units="cm"/>
      <inkml:brushProperty name="height" value="0.1" units="cm"/>
      <inkml:brushProperty name="color" value="#FFFFFF"/>
    </inkml:brush>
  </inkml:definitions>
  <inkml:trace contextRef="#ctx0" brushRef="#br0">1 288 9994,'0'0'14162,"13"0"-14025,142-8 155,-1-7-1,177-41 1,149-16-224,71 42-35,32 55 30,492 1-28,-739-28-29,-129 1 1,605 14 49,279 18-100,11-30 65,-478-3 19,524 37-54,-431-10 44,-303-25-20,-412 0 51,-2-2-50,-1 0 0,1-1 0,-1 1 0,0 0 0,0 0 0,1 0-1,-1 0 1,-1 0 0,1 0 0,0 1 0,0-1 0,-1 0 0,1 1 0,-1-1 0,1 0 0,-3 0 0,-36-29-7,11 10-3,-14-19-35,0 0 32,-41-48-1,82 83-16,16 7-242,15 14 253,0 2-1,37 30 1,-33-25 10,-4-2 1,12 8 4,66 60-1,-105-87-4,1 0 0,-1 0 0,0 1 0,0-1 0,0 1 0,-1 0 0,1-1 0,-1 1 0,1 0 0,-1 0 0,0 0 0,0 0 0,0 0 0,0 0 0,-1 0 0,1 0 0,-1 0 0,0 0 0,0 1 0,0-1 0,0 0 0,0 0 0,-1 0 0,1 0 0,-1 0 0,0 0 0,0 0 0,0 0 0,-1 0 0,1 0 0,-1 0 0,-2 4 0,-3 2-1,-1 0 0,1 0 0,-2-1-1,1 0 1,-1 0 0,-1-1 0,-13 9-1,-24 10-697,-1-3-1,-1-1 0,-1-3 0,-87 22 1,10-10-4763,7-11-4756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7.501"/>
    </inkml:context>
    <inkml:brush xml:id="br0">
      <inkml:brushProperty name="width" value="0.1" units="cm"/>
      <inkml:brushProperty name="height" value="0.1" units="cm"/>
      <inkml:brushProperty name="color" value="#FFFFFF"/>
    </inkml:brush>
  </inkml:definitions>
  <inkml:trace contextRef="#ctx0" brushRef="#br0">10 0 5841,'0'0'14739,"-10"211"-14106,10-139-129,0 0-264,0-11-112,0-13-128,10-6-56,-10-6-1257,10-12-3040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7.940"/>
    </inkml:context>
    <inkml:brush xml:id="br0">
      <inkml:brushProperty name="width" value="0.1" units="cm"/>
      <inkml:brushProperty name="height" value="0.1" units="cm"/>
      <inkml:brushProperty name="color" value="#FFFFFF"/>
    </inkml:brush>
  </inkml:definitions>
  <inkml:trace contextRef="#ctx0" brushRef="#br0">1 7 9354,'0'0'11658,"40"-6"-11489,-20 6-1,10 0-88,-10 0-16,10 0-64,-10 0-176,20 6-993,0 0-1495,-19 0-3322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8.285"/>
    </inkml:context>
    <inkml:brush xml:id="br0">
      <inkml:brushProperty name="width" value="0.1" units="cm"/>
      <inkml:brushProperty name="height" value="0.1" units="cm"/>
      <inkml:brushProperty name="color" value="#FFFFFF"/>
    </inkml:brush>
  </inkml:definitions>
  <inkml:trace contextRef="#ctx0" brushRef="#br0">0 0 7346,'0'0'15515,"0"175"-14763,0-103-216,0 0-216,0-6-152,0 1-80,0-19-88,0 0-112,0-18-1248,20-12-3401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0:21.379"/>
    </inkml:context>
    <inkml:brush xml:id="br0">
      <inkml:brushProperty name="width" value="0.1" units="cm"/>
      <inkml:brushProperty name="height" value="0.1" units="cm"/>
      <inkml:brushProperty name="color" value="#E71224"/>
    </inkml:brush>
  </inkml:definitions>
  <inkml:trace contextRef="#ctx0" brushRef="#br0">51 0 3913,'0'0'8160,"0"13"-7738,-1 3-345,10 202 3185,-4-106-2488,0-8-282,0-31-287,-6 98 0,-1-59-79,2 693 1102,-3-761-1151,-11 66-1,2-23-18,-4 46-14,-10 171 77,26-302-221,2-14-443,15-71-2500,-16 39-2325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9.038"/>
    </inkml:context>
    <inkml:brush xml:id="br0">
      <inkml:brushProperty name="width" value="0.1" units="cm"/>
      <inkml:brushProperty name="height" value="0.1" units="cm"/>
      <inkml:brushProperty name="color" value="#FFFFFF"/>
    </inkml:brush>
  </inkml:definitions>
  <inkml:trace contextRef="#ctx0" brushRef="#br0">0 0 9818,'0'0'9818,"0"193"-8546,0-127-487,0 6-129,10 0-112,0-18-272,10-5-168,-10-13-104,-10 12-624,0-18-1617,0 6-4864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6:59.681"/>
    </inkml:context>
    <inkml:brush xml:id="br0">
      <inkml:brushProperty name="width" value="0.1" units="cm"/>
      <inkml:brushProperty name="height" value="0.1" units="cm"/>
      <inkml:brushProperty name="color" value="#FFFFFF"/>
    </inkml:brush>
  </inkml:definitions>
  <inkml:trace contextRef="#ctx0" brushRef="#br0">0 0 9250,'0'0'14939,"0"126"-14619,10-71-56,-10 5-48,0 6-112,10 6 48,-10-6-152,0 0-112,0-6-544,0-5-1272,0-7-2489,0-24-4889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2.194"/>
    </inkml:context>
    <inkml:brush xml:id="br0">
      <inkml:brushProperty name="width" value="0.1" units="cm"/>
      <inkml:brushProperty name="height" value="0.1" units="cm"/>
      <inkml:brushProperty name="color" value="#FFFFFF"/>
    </inkml:brush>
  </inkml:definitions>
  <inkml:trace contextRef="#ctx0" brushRef="#br0">71 210 3089,'0'0'13257,"-20"6"-13110,17-13-3017,-5-54 2823,-2-56 2106,11 115-1944,-1 0-1,-1 0 0,1 0 1,0 0-1,0 0 0,-1 0 1,1 1-1,-1-1 0,0 0 1,1 0-1,-1 0 0,0 1 1,0-1-1,0 0 0,-2-1 1,-3 4 1453,2 16-1067,-6 192-104,10-114-397,0-93-28,1-6-225,0 0 240,-1 0 0,1 0 1,-1 0-1,0 0 0,0 0 0,-2-7 0,1 2 25,1-123 67,5 122-68,-5 10-13,0 0 1,0 0-1,0 0 0,0 0 0,0 0 0,0 0 0,0 1 0,0-1 1,0 0-1,0 0 0,0 0 0,0 0 0,0 0 0,0 0 0,0 1 0,0-1 1,0 0-1,0 0 0,0 0 0,0 0 0,1 0 0,-1 0 0,0 0 1,0 1-1,0-1 0,0 0 0,0 0 0,0 0 0,0 0 0,0 0 1,0 0-1,0 0 0,1 0 0,-1 0 0,0 0 0,0 0 0,0 0 1,0 1-1,0-1 0,0 0 0,1 0 0,-1 0 0,0 0 0,0 0 1,0 0-1,0 0 0,0 0 0,0 0 0,1 0 0,-1 0 0,0 0 0,0 0 1,0-1-1,0 1 0,0 0 0,0 0 0,0 0 0,1 0 0,-1 0 1,0 0-1,0 0 0,0 0 0,0 0 0,0 0 0,0 0 0,0-1 1,10 255 195,-10-208-2848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2.964"/>
    </inkml:context>
    <inkml:brush xml:id="br0">
      <inkml:brushProperty name="width" value="0.1" units="cm"/>
      <inkml:brushProperty name="height" value="0.1" units="cm"/>
      <inkml:brushProperty name="color" value="#FFFFFF"/>
    </inkml:brush>
  </inkml:definitions>
  <inkml:trace contextRef="#ctx0" brushRef="#br0">293 117 5881,'0'0'12940,"-1"-16"-12109,-9-49-140,9 63-635,0 0-1,0 0 1,0 0 0,0 0-1,0 0 1,0 0 0,-1 0-1,1 1 1,-1-1 0,1 0-1,-1 1 1,0-1-1,1 1 1,-1 0 0,0-1-1,0 1 1,0 0 0,0 0-1,0 0 1,0 1 0,0-1-1,0 0 1,-1 1 0,1-1-1,0 1 1,0 0 0,0 0-1,-3 0 1,1-1 3,0 1-1,0 1 1,1-1 0,-1 0 0,0 1-1,0 0 1,1 0 0,-1 0 0,0 1-1,1-1 1,-1 1 0,1-1 0,-6 5 0,3 0-54,0 0 0,1 1 0,-1-1 0,2 1 1,-1 0-1,1 0 0,0 1 0,0-1 0,1 1 1,0 0-1,0 0 0,1 0 0,0 0 0,0 0 1,1 1-1,0-1 0,1 1 0,0-1 0,1 10 1,-1 9-6,-1 0-2,6 46-1,-3-63 3,0 0-1,0-1 1,1 0-1,0 1 0,1-1 1,0 0-1,1-1 1,6 11-1,-9-15 2,36 61-70,-36-61 76,0 1-1,0-1 1,-1 1 0,0-1-1,0 1 1,0-1 0,0 1-1,-1 0 1,0-1 0,0 1 0,0 0-1,-1-1 1,-1 9 0,0-10 16,0 0 0,0 0 0,-1 0 0,1 0 1,-1 0-1,0-1 0,0 1 0,0-1 0,0 0 0,0 0 1,0 0-1,-1 0 0,1 0 0,-1-1 0,1 1 1,-6 0-1,-5 3 90,1-1-1,-1 0 1,-18 2 0,-35-5 95,66-2-250,1 1 1,0 0-1,-1-1 0,1 1 0,-1-1 1,1 1-1,0-1 0,0 1 0,-1-1 0,1 1 1,0-1-1,0 1 0,-1-1 0,1 1 1,0-1-1,0 0 0,0 1 0,0-1 0,0 1 1,0-1-1,0 1 0,0-1 0,0 0 1,0 1-1,0-1 0,0 1 0,1-1 1,-1 1-1,0-1 0,1 0 0,4-17-1617,20-2-2432,5-4-2183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3.325"/>
    </inkml:context>
    <inkml:brush xml:id="br0">
      <inkml:brushProperty name="width" value="0.1" units="cm"/>
      <inkml:brushProperty name="height" value="0.1" units="cm"/>
      <inkml:brushProperty name="color" value="#FFFFFF"/>
    </inkml:brush>
  </inkml:definitions>
  <inkml:trace contextRef="#ctx0" brushRef="#br0">31 0 11466,'0'0'7273,"3"27"-6484,14 81-206,-17-105-573,1 1 1,0 0-1,0-1 1,0 1-1,1-1 0,-1 0 1,1 1-1,0-1 1,0 0-1,0 0 1,0 0-1,0 0 0,1 0 1,-1-1-1,1 1 1,0-1-1,0 0 1,0 0-1,0 0 0,0 0 1,0 0-1,1 0 1,-1-1-1,1 0 0,-1 0 1,1 0-1,-1 0 1,1 0-1,-1-1 1,1 1-1,0-1 0,0 0 1,-1 0-1,1-1 1,0 1-1,-1-1 0,1 1 1,-1-1-1,1 0 1,-1-1-1,1 1 1,-1-1-1,0 1 0,1-1 1,-1 0-1,0 0 1,4-4-1,-2-1 66,0 0 0,0 0 0,-1 0 0,0 0 0,-1-1 1,1 0-1,-2 0 0,1 0 0,-1 0 0,0 0 0,0-1 0,-1 1 0,-1 0 0,1-1 0,-1 1 0,0-1 1,-1 1-1,-3-13 0,4 19-17,-1 1 1,0-1-1,0 1 1,0 0-1,0-1 1,-1 1-1,1 0 1,0 0-1,0 0 1,-1 0-1,1 0 1,-1 0-1,1 0 1,-1 0-1,1 1 1,-1-1-1,1 1 1,-1-1-1,0 1 1,1-1 0,-1 1-1,0 0 1,1 0-1,-1 0 1,0 0-1,1 0 1,-1 0-1,-2 1 1,-3-2 121,0 1-144,-1 0 0,0 0 1,1 1-1,-1 0 0,1 0 0,-1 1 1,1-1-1,-1 2 0,1-1 0,0 1 1,0 0-1,0 1 0,0-1 0,1 1 1,0 1-1,0-1 0,-8 8 0,10-8-252,0 1 0,0 0 0,0 0 0,0 0 0,1 1 0,0-1 0,0 1 0,1 0 0,-1 0 0,1 0 0,0 0-1,1 0 1,-2 11 0,1 24-5335,2-9-5234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4.250"/>
    </inkml:context>
    <inkml:brush xml:id="br0">
      <inkml:brushProperty name="width" value="0.1" units="cm"/>
      <inkml:brushProperty name="height" value="0.1" units="cm"/>
      <inkml:brushProperty name="color" value="#FFFFFF"/>
    </inkml:brush>
  </inkml:definitions>
  <inkml:trace contextRef="#ctx0" brushRef="#br0">31 0 3385,'0'0'14907,"-30"156"-13963,30-95-312,0 5-16,0 6-104,10-6-223,0 0-129,0-12-152,0-5-8,0 11-489,0-18-2447,-10-12-6922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4.831"/>
    </inkml:context>
    <inkml:brush xml:id="br0">
      <inkml:brushProperty name="width" value="0.1" units="cm"/>
      <inkml:brushProperty name="height" value="0.1" units="cm"/>
      <inkml:brushProperty name="color" value="#FFFFFF"/>
    </inkml:brush>
  </inkml:definitions>
  <inkml:trace contextRef="#ctx0" brushRef="#br0">159 107 3209,'0'0'12736,"5"-13"-11692,15-40-353,-19 51-616,0 1 0,0-1-1,-1 0 1,1 0 0,-1 0 0,1 1 0,-1-1 0,0 0 0,0 0 0,0 0 0,0 0 0,0 1-1,0-1 1,0 0 0,-1 0 0,0-3 0,1 5-34,-1-1-1,1 1 1,-1-1-1,1 1 1,-1-1 0,1 1-1,-1 0 1,0-1 0,1 1-1,-1-1 1,0 1-1,1 0 1,-1 0 0,0-1-1,1 1 1,-1 0-1,0 0 1,1 0 0,-1 0-1,0 0 1,0 0 0,1 0-1,-1 0 1,0 0-1,1 0 1,-2 1 0,-2 0 44,-1 0 0,1 1 1,0-1-1,0 1 0,0 0 1,0 0-1,0 0 0,-4 5 1,5-4-78,0 1 0,0 0 0,1-1 0,-1 1 0,1 0 0,0 0 0,1 0 0,-1 1 0,1-1 0,0 0 0,0 1 0,-1 6 1,-1 62 29,3-54-84,1-11 40,0-1 0,1 0 1,-1 0-1,1 0 0,1 0 0,-1 0 0,1 0 1,1-1-1,6 11 0,11 28-16,-14-28 35,-1 1-1,-1 0 1,-1 1 0,-1-1-1,2 36 1,-5-52 18,-1 0 0,1 0 0,-1 0 0,0 0 0,0 0 0,0 0 0,0 0 0,0 0 0,0-1-1,-1 1 1,1 0 0,0-1 0,-1 1 0,1-1 0,-1 1 0,0-1 0,0 0 0,1 0 0,-1 0 0,0 0 0,0 0 0,0 0 0,0 0 0,0-1-1,-4 2 1,-54 10 692,-18-7-485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5.192"/>
    </inkml:context>
    <inkml:brush xml:id="br0">
      <inkml:brushProperty name="width" value="0.1" units="cm"/>
      <inkml:brushProperty name="height" value="0.1" units="cm"/>
      <inkml:brushProperty name="color" value="#FFFFFF"/>
    </inkml:brush>
  </inkml:definitions>
  <inkml:trace contextRef="#ctx0" brushRef="#br0">1 0 10082,'0'0'10178,"30"205"-9041,-30-151-481,0 0-240,0-6-288,0-6-128,0 0-336,0-18-3329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8.675"/>
    </inkml:context>
    <inkml:brush xml:id="br0">
      <inkml:brushProperty name="width" value="0.1" units="cm"/>
      <inkml:brushProperty name="height" value="0.1" units="cm"/>
      <inkml:brushProperty name="color" value="#FFFFFF"/>
    </inkml:brush>
  </inkml:definitions>
  <inkml:trace contextRef="#ctx0" brushRef="#br0">0 3 856,'0'0'16490,"2"-2"-16275,11 1-120,56 11 961,-29-3 533,79 3 0,-141-10 1375,-118 0-2230,137 0-760,2 0 8,0 0 0,0-1 0,0 1 1,0 0-1,0 0 0,0 0 0,0 0 1,0 0-1,0 0 0,0 0 1,0 0-1,0 1 0,0-1 0,0 0 1,0 0-1,0 1 0,1-1 0,-1 1 1,0-1-1,0 1 0,0-1 1,0 1-1,1 0 0,-1-1 0,0 1 1,1 0-1,-1-1 0,0 1 1,1 0-1,-2 1 0,23-1-5642,-1-1-209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1T20:07:09.319"/>
    </inkml:context>
    <inkml:brush xml:id="br0">
      <inkml:brushProperty name="width" value="0.1" units="cm"/>
      <inkml:brushProperty name="height" value="0.1" units="cm"/>
      <inkml:brushProperty name="color" value="#FFFFFF"/>
    </inkml:brush>
  </inkml:definitions>
  <inkml:trace contextRef="#ctx0" brushRef="#br0">11 313 11002,'0'0'12618,"-4"-8"-12330,3 5-266,0 0 0,0 0 1,0 0-1,0 0 0,1-1 1,-1 1-1,1 0 0,0-1 0,0 1 1,0 0-1,0-1 0,1 1 1,-1 0-1,1-1 0,2-4 0,1-2 50,0 1 0,2-1 0,-1 1 0,11-14 0,20-29 109,-18 24-56,1 1-1,36-39 1,-54 65-126,0 0 1,0 0 0,-1 0-1,1 0 1,0 0 0,0 0-1,0 0 1,0 0 0,0 1-1,0-1 1,1 0 0,-1 1-1,0-1 1,0 1 0,0-1-1,0 1 1,1 0 0,-1 0-1,0-1 1,0 1 0,1 0-1,-1 0 1,0 0 0,1 0-1,-1 0 1,0 1 0,0-1-1,3 1 1,-2 0 2,0 1 1,-1-1-1,1 1 0,0 0 1,-1 0-1,1 0 1,-1 0-1,0 0 0,0 0 1,1 0-1,-1 0 1,-1 1-1,1-1 0,1 3 1,2 13 28,0 0-1,2 36 1,-5-50-28,4 93-305,2 13-2104,2-37-2976,1-17-3546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11/14/2024</a:t>
            </a:fld>
            <a:endParaRPr lang="en-US"/>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a:solidFill>
                  <a:schemeClr val="accent2"/>
                </a:solidFill>
              </a:rPr>
              <a:t>Notes</a:t>
            </a:r>
            <a:r>
              <a:rPr lang="en-US"/>
              <a:t> </a:t>
            </a:r>
            <a:fld id="{E76C657F-0E32-4130-ADDA-66B81138A76A}" type="slidenum">
              <a:rPr lang="en-US" smtClean="0">
                <a:solidFill>
                  <a:schemeClr val="tx2"/>
                </a:solidFill>
              </a:rPr>
              <a:pPr/>
              <a:t>‹#›</a:t>
            </a:fld>
            <a:endParaRPr lang="en-US">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3.141592</a:t>
            </a:r>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a:t>
            </a:fld>
            <a:endParaRPr lang="en-US">
              <a:solidFill>
                <a:schemeClr val="tx2"/>
              </a:solidFill>
            </a:endParaRPr>
          </a:p>
        </p:txBody>
      </p:sp>
    </p:spTree>
    <p:extLst>
      <p:ext uri="{BB962C8B-B14F-4D97-AF65-F5344CB8AC3E}">
        <p14:creationId xmlns:p14="http://schemas.microsoft.com/office/powerpoint/2010/main" val="143688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You can only do that with Lagrange – otherwise you cannot interpret the coefficient g(</a:t>
            </a:r>
            <a:r>
              <a:rPr lang="en-US" dirty="0" err="1"/>
              <a:t>s_j</a:t>
            </a:r>
            <a:r>
              <a:rPr lang="en-US" dirty="0"/>
              <a:t>) as the value of the function at </a:t>
            </a:r>
            <a:r>
              <a:rPr lang="en-US" dirty="0" err="1"/>
              <a:t>s_j</a:t>
            </a:r>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9</a:t>
            </a:fld>
            <a:endParaRPr lang="en-US">
              <a:solidFill>
                <a:schemeClr val="tx2"/>
              </a:solidFill>
            </a:endParaRPr>
          </a:p>
        </p:txBody>
      </p:sp>
    </p:spTree>
    <p:extLst>
      <p:ext uri="{BB962C8B-B14F-4D97-AF65-F5344CB8AC3E}">
        <p14:creationId xmlns:p14="http://schemas.microsoft.com/office/powerpoint/2010/main" val="2729114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20</a:t>
            </a:fld>
            <a:endParaRPr lang="en-US">
              <a:solidFill>
                <a:schemeClr val="tx2"/>
              </a:solidFill>
            </a:endParaRPr>
          </a:p>
        </p:txBody>
      </p:sp>
    </p:spTree>
    <p:extLst>
      <p:ext uri="{BB962C8B-B14F-4D97-AF65-F5344CB8AC3E}">
        <p14:creationId xmlns:p14="http://schemas.microsoft.com/office/powerpoint/2010/main" val="180438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Beware that n is the number of quadrature points and p is the order of the polynomial </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21</a:t>
            </a:fld>
            <a:endParaRPr lang="en-US">
              <a:solidFill>
                <a:schemeClr val="tx2"/>
              </a:solidFill>
            </a:endParaRPr>
          </a:p>
        </p:txBody>
      </p:sp>
    </p:spTree>
    <p:extLst>
      <p:ext uri="{BB962C8B-B14F-4D97-AF65-F5344CB8AC3E}">
        <p14:creationId xmlns:p14="http://schemas.microsoft.com/office/powerpoint/2010/main" val="391309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22</a:t>
            </a:fld>
            <a:endParaRPr lang="en-US">
              <a:solidFill>
                <a:schemeClr val="tx2"/>
              </a:solidFill>
            </a:endParaRPr>
          </a:p>
        </p:txBody>
      </p:sp>
    </p:spTree>
    <p:extLst>
      <p:ext uri="{BB962C8B-B14F-4D97-AF65-F5344CB8AC3E}">
        <p14:creationId xmlns:p14="http://schemas.microsoft.com/office/powerpoint/2010/main" val="1846674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26</a:t>
            </a:fld>
            <a:endParaRPr lang="en-US">
              <a:solidFill>
                <a:schemeClr val="tx2"/>
              </a:solidFill>
            </a:endParaRPr>
          </a:p>
        </p:txBody>
      </p:sp>
    </p:spTree>
    <p:extLst>
      <p:ext uri="{BB962C8B-B14F-4D97-AF65-F5344CB8AC3E}">
        <p14:creationId xmlns:p14="http://schemas.microsoft.com/office/powerpoint/2010/main" val="258606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27</a:t>
            </a:fld>
            <a:endParaRPr lang="en-US">
              <a:solidFill>
                <a:schemeClr val="tx2"/>
              </a:solidFill>
            </a:endParaRPr>
          </a:p>
        </p:txBody>
      </p:sp>
    </p:spTree>
    <p:extLst>
      <p:ext uri="{BB962C8B-B14F-4D97-AF65-F5344CB8AC3E}">
        <p14:creationId xmlns:p14="http://schemas.microsoft.com/office/powerpoint/2010/main" val="2495080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Tip: choose a symmetric one </a:t>
            </a:r>
            <a:r>
              <a:rPr lang="en-US" dirty="0">
                <a:sym typeface="Wingdings" panose="05000000000000000000" pitchFamily="2" charset="2"/>
              </a:rPr>
              <a:t> exercise </a:t>
            </a:r>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29</a:t>
            </a:fld>
            <a:endParaRPr lang="en-US">
              <a:solidFill>
                <a:schemeClr val="tx2"/>
              </a:solidFill>
            </a:endParaRPr>
          </a:p>
        </p:txBody>
      </p:sp>
    </p:spTree>
    <p:extLst>
      <p:ext uri="{BB962C8B-B14F-4D97-AF65-F5344CB8AC3E}">
        <p14:creationId xmlns:p14="http://schemas.microsoft.com/office/powerpoint/2010/main" val="2708788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We do not know q(x), but we know that at the roots of the Legendre polynomials q(x) = f(x)!</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32</a:t>
            </a:fld>
            <a:endParaRPr lang="en-US">
              <a:solidFill>
                <a:schemeClr val="tx2"/>
              </a:solidFill>
            </a:endParaRPr>
          </a:p>
        </p:txBody>
      </p:sp>
    </p:spTree>
    <p:extLst>
      <p:ext uri="{BB962C8B-B14F-4D97-AF65-F5344CB8AC3E}">
        <p14:creationId xmlns:p14="http://schemas.microsoft.com/office/powerpoint/2010/main" val="110368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6AAC322-A587-0D44-9CDC-7DA011D994FD}"/>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CC8EC03B-39C5-0E45-AD0F-DE2479FFECB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5B8C075-D469-5945-8A81-FECAB28B4205}"/>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E6D37D9-3301-F54F-9272-9D252A6EC58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595EA0FA-9501-B547-8135-2C3BC9966CA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1D6F0E7-49AB-0E44-A424-AE9E809C800E}"/>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B8241830-918C-D640-9D55-215C3DE4BED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968923F-80FF-8A45-A7BA-12B93FD3E6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9120F0CB-3F89-FD48-8828-371EFE6E64A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E5F0138-FE18-2447-9206-3096D156DCA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3C7C61E-04DA-5549-B482-33FC7E0BDEF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A4769DE-B43A-964E-BFA9-FFA182F859A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1E17DAC-840F-CE4F-93D6-9BD633AB24F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075373C4-4D07-E84D-BA6C-1B009B58C60F}"/>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491EE608-7320-F042-856E-432165CE759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46F3B282-50D5-114A-81CE-18E1B86FAFA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3D183DD2-9850-F84D-A98F-EABE4BCEED5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D88A22-6F41-C44E-8743-8B6862A5793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234909-56D8-D848-B9F0-3A5FD9C95AC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3B01C128-FD60-F642-BEC5-B533A2278417}"/>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25F553AF-29EC-E14F-B878-AF579864F84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5376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77AF10F-158F-C346-8747-EDFC2E4DFC9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446DFDC-9BF0-0F43-B562-CC194FAEC48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13731EA9-2529-FA49-951E-5D8EC2A94A3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2D5134B1-7FD9-6145-A059-C1B164ABAE4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DD698EC2-9B0A-224F-9101-4F08D6CD4A1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3196EE8-C18D-0F43-A47C-966F09342A63}"/>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0579804E-299D-C34D-A7C4-87A0C3B6EB1F}"/>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9C106911-B1D8-D940-A775-582CAE9EF47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1421553-45B9-9346-AECF-97332F93FEF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C464758-6ED1-2F46-B184-EB1B4EC9207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FDF93D31-DFCC-E24C-B684-3B5DFD7007E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7F0E7E74-1E06-6D46-A071-68A6F2485B8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E21427B-C7C7-9649-8D89-24F47E7DF64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7F04AFE7-1B1E-DC4A-A910-774D1368415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33F937F-3713-B640-AA0F-D52F3C98276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F4CAB2CF-1385-1747-A421-64EFDE105D6F}"/>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12C032E3-AC49-D14E-AE86-1BC17F89D5D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976F9622-66FB-F641-97A6-87F7321065C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9799DA12-6AB1-6B4E-B08B-036934F7A17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B5A50F5-A2BF-AF48-A483-E6F72318BA7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183DBE8E-3651-3A4A-8CDB-685DD0E66BC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457607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CDBB2564-1FAE-904D-9067-E0C17DC1B4DF}"/>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6BEB21D0-EF3E-D845-B9EB-F58AFF13BB20}"/>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60736A09-34A5-BE44-822D-78090BD7F7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A230E7-ADB1-E141-BC7D-DA43445D39D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7884ECF-8B14-F54A-BA06-DE345EECE33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263524C-1EF2-AE41-9C05-DA4D1428888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99344581-36D1-2745-86E9-7A3BC54C60B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850F3C4-908D-2B42-801B-922F760EEE59}"/>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82E916D-0833-EE4A-982B-61CEED6FD2F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5050A37F-AA5F-2D48-A115-B66B562B3DE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6742B941-5584-8D43-AA2B-23C57A2C43F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D5BAA46-C3E0-A74D-909A-E80576BB21C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2BD45C55-0431-1E42-AE88-CC7CF1B544F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606A71A-ACA6-7447-9040-3327E5398D5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6ED70D24-5B20-D44D-9C13-F9EF46D953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86A66190-91BD-2B47-98C0-A85F25684F8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7E7EF01-3461-6F48-8ED3-9A2BE04294C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CDCFD7-560D-F146-8301-79D7B6F2B4D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552E3AE9-5ECC-CA49-95B0-973875A548E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FC166F5-E82C-554C-B84F-5B18787447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434A299-AF03-374E-91F6-8D7C3889087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66621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EB0229AE-A0A0-CB4C-BC48-6969992344A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18C65F01-37EF-D140-B2F2-407856C7728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4227ACB-6AE0-034D-A89C-76CAAC4D969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466A4D8-DA55-4247-9B68-DB81ECCACE20}"/>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B30F1561-A307-2741-A027-37F5110EE56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5E5BAC6B-779F-CD48-8952-18AFCAE522A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AD81B65A-537E-8143-AF30-D943C9594DC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E0C7608-4AB2-7C44-8170-54EC88D82EA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7AECEE15-AF70-BD49-9F30-501721A16EB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8DBD2C83-E024-3348-9988-41F83CE81A8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1264A0D-8138-DD43-8769-787FA4E3EAE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BE20A05-CD82-5944-B28C-EE0A685FD58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0C7DDD21-D3FE-C949-B655-B0A9B1DFE80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FC7BB3E8-A213-0446-9304-7A9B51BE3C6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B2DC09C-FDEC-B64A-A5F3-C29E62BAC9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7FF0001D-2872-5744-9421-830967A21AF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89131F7-8FE6-6546-B30C-5B9C39E1A21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C8E0E8A-1E19-BB49-8311-E20DA72FF22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4586611B-DABA-474F-8041-50D4418E656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F2F26A7-88A6-8149-9C9D-F0F38764ECA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5D05C79-E1A9-9341-A4C3-716EF4ED62C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104975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8100205-D20B-3242-A3A5-4BA81450BB6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53DA42E-4013-124A-B141-F9574507756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7CDC4676-69E8-454C-A33B-50318377959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B3C18BF-8CBB-204E-85FD-6C57AE0A9BE8}"/>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AF4C8CF8-5970-F047-991F-934EE08D99C0}"/>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A3452B59-5D95-7949-8D4C-37A5A576AFE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F001C4A5-AD36-E44A-B263-18D9C4512BB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7A0914D-3D31-6F49-B7FA-D84E0C0860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DAA6DA7F-8FBB-864C-9EA8-2EB248F1E06A}"/>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6496FF78-CBFC-C144-A0B0-BFD836E16A3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D3DA9FDF-276B-2545-820B-9480CA6E304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6FD0B97B-7121-E547-AB46-08773A6B607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D0C1545C-909B-314B-8101-132F92176D50}"/>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C737D53-697F-8248-8617-1C0414D107D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50392668-ECB9-EC4A-B38F-E8C7A0A57613}"/>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66857A4F-6F65-DB4E-A9FB-A32AF6C9647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7BF39A1-5714-C149-BC63-997FDD7883F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709433-2186-4649-9480-21E49AD0A7A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310353-24A8-8840-9BA3-E7CB86E12A4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A1BB35F5-6F81-074B-8C82-70818DDE95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B98052A-4F05-0448-8435-F94F72C9772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90299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A7F1AE90-14FD-464F-8345-41F570EFCAA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9C8519DC-E4B1-014B-9FB8-D37EEBDAA687}"/>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51E4660-226C-A548-9C18-2F534D42797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705FBED6-14D1-3644-97A8-D2A387F7027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321C712-F33B-1943-9DEE-0D476E2458A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9C5BAB4-72EC-104E-814E-8E2DCD613D5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27C1853F-6D3C-584E-A7BE-366C25B8AC8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6F9FABC-CDC0-CF48-B746-23485BF87A5F}"/>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2DB041F2-E8DC-C949-B5AF-87F8228DB55B}"/>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B5ED2E0-FC88-B643-9AE2-E24B7157B2C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ACB8F4B7-B51E-E342-B64D-D4333F9E1386}"/>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D7DB5217-1F9F-454A-9809-AA2500D2479E}"/>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0CE00D2-E24A-FE4E-BB2E-E2144974D6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C6B75246-3347-A148-8CE4-AA9D3F9AAD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5E73623-40F3-9D42-8773-EDB72F2792FC}"/>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BD3FB745-D47C-B440-8327-42DDDE2A55A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37B7881-390C-7047-95E9-3D0AA3FDF19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EC3D0AD5-C796-6C45-AC20-58FFE1C504F5}"/>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4BE4D74-E8E7-304A-83F1-01A42D8D46B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6D66DB51-BFC8-F044-BA49-872061AF8F5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6148EBDE-BDFE-AB48-A069-2D1D954C09E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56156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88">
          <p15:clr>
            <a:srgbClr val="65CEFF"/>
          </p15:clr>
        </p15:guide>
        <p15:guide id="6" orient="horz" pos="3658">
          <p15:clr>
            <a:srgbClr val="65CEFF"/>
          </p15:clr>
        </p15:guide>
        <p15:guide id="7" orient="horz" pos="4157">
          <p15:clr>
            <a:srgbClr val="65CE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D1E5269B-37CC-1747-8F83-00D7AEF62D50}"/>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EAE66F48-80F6-F14F-B7F8-786E2A6545DB}"/>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380ACC1-9A90-8340-A4FA-D8FDBEDB103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E8612FCB-FFEB-0A42-90B5-91A71CC1F6E9}"/>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3739B361-6CBE-8940-8E0F-51D79954C68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891019E-6F46-4748-AF4B-3DE17EEA73F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F2065961-D643-5340-9E05-47013FC56CA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E7F9EBA-30B9-304D-9A5A-5FA9A626132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40875A41-8EF4-E949-BC4C-7D79CBFAB8D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5FC3C7D5-33C1-AA41-8831-0B2CDDC9D62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705FD61-370B-7544-9B52-7E98B9F2FFB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2394A1F8-6238-C643-A030-FA9B40C9D51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5841E93B-262F-5948-9FB2-776492C8153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8C504E1C-6C80-0F40-B078-934B463650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B0908C1B-A859-8D40-94A5-EAAF0D60DF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352377D-AB25-2B48-A346-8710095D448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4D90156-1109-064E-8EAF-BD19B8B58B86}"/>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91EBD60-6730-2043-9AA8-0FEBBFFBD381}"/>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1A8B3A94-8B83-3D4F-8EB6-516DB579FE26}"/>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E9738D49-5D16-094F-9FC9-3D1A310736D3}"/>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96A16986-3E83-854A-BA9F-F6C8551101F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606938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23BB6AB6-2F71-184D-908B-4ECDC1CC7CB2}"/>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F9E0473-AEBC-DC40-85C9-01B79D7AF37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05B773B7-6CE0-7B41-8573-A8761AFAF1F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CC6F99F8-11B2-EB4F-91F5-3612FB86336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56F86936-97F7-EC40-9C1A-AB5B0BC06A1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87DEC493-99BC-6C42-A500-E3F9F3027F0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9905A8A1-25AC-1F49-8F69-B41E64E9A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0B27B6A-B069-7149-A637-76E2541D73E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CA1FC2F0-95AC-BD42-8CF3-5ED654BC6A58}"/>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70700DE9-6A86-8747-BD9F-FCA60EE6185E}"/>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1B4CB2B2-155C-7D45-8EB1-EF2392CA5E3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06CAD04-1C9B-174C-A956-DA6847DD8E93}"/>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9F99345-483C-3340-B93E-94DDC083B1E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D4B7877E-74F6-134E-9943-CC6A978E8201}"/>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45760D8-FF0D-AE45-9E3B-7AFF7C1BFE5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66809BA3-9AB6-1B48-8F36-9131F2D418E9}"/>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6553FD53-3770-F041-9CB0-82EA3A41217E}"/>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3849DAD0-AE54-174C-84B4-D59778AF6A7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FEEF4423-2CDB-334E-8A59-29415D020CB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2E567A8-24D4-FC4C-AFE8-7870468A4E75}"/>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C935F86-1295-6B43-8017-3EAD932B87D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1836091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A9A69E62-6A1D-AE4C-9B24-3FE967A37A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4BAAA20F-3AAA-4D49-B29B-360A5C881C2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C3B5DCED-553E-0742-969A-521E822EE83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0205835B-EBEC-5540-A60F-F80AE4A7139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EE3FC5BC-9A34-8543-ABD7-4E9443AB0D96}"/>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153B859-34A3-9545-8A14-88E1FD3E414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72C5A9ED-C3B3-BE48-AE8C-F7772981C05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8A056FB1-B0BA-E440-838C-846F772D66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AC76570-B7B6-5340-928C-47CE9DF5004D}"/>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D4BE84F1-FC87-E04A-99AE-98C35A658BCD}"/>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EF1D9387-43C8-DD40-9E60-A9D47D4CAFD9}"/>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B756B6E-3AAB-FD43-9AC9-83A1D3A2A2D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0F7BD6B1-D500-DD4A-BDE6-52ACEDD1B8C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9F7D7654-362D-4F47-88F8-8F1C3382363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694F1C1B-0BF5-CA42-BA31-C166FCB18C6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A14C6418-1440-784C-A3F5-886382D59995}"/>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B9345D40-AC97-2E4D-B65F-E9446F9B2E4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90206CB-0242-B243-B067-4CBADAD942E8}"/>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47A551D9-F0F6-7442-AD1E-BBA00D1931D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B778BF2A-87E2-0445-BF6C-6F1E185BA86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A0DE0E8-1EDB-DA45-B92F-6F62E3801E5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01662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1" orient="horz" pos="302">
          <p15:clr>
            <a:srgbClr val="65CEFF"/>
          </p15:clr>
        </p15:guide>
        <p15:guide id="12" orient="horz" pos="664">
          <p15:clr>
            <a:srgbClr val="65CEFF"/>
          </p15:clr>
        </p15:guide>
        <p15:guide id="16" orient="horz" pos="3658">
          <p15:clr>
            <a:srgbClr val="65CEFF"/>
          </p15:clr>
        </p15:guide>
        <p15:guide id="18" orient="horz" pos="4157">
          <p15:clr>
            <a:srgbClr val="65CEF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406109912"/>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9" pos="7680">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555679107"/>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8" orient="horz" pos="4157">
          <p15:clr>
            <a:srgbClr val="65CE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317894218"/>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7" orient="horz" pos="302">
          <p15:clr>
            <a:srgbClr val="65CEFF"/>
          </p15:clr>
        </p15:guide>
        <p15:guide id="8" orient="horz" pos="664">
          <p15:clr>
            <a:srgbClr val="65CEFF"/>
          </p15:clr>
        </p15:guide>
        <p15:guide id="10" orient="horz" pos="3658">
          <p15:clr>
            <a:srgbClr val="65CEFF"/>
          </p15:clr>
        </p15:guide>
        <p15:guide id="12" orient="horz" pos="4157">
          <p15:clr>
            <a:srgbClr val="65CE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1931D4B0-5BB7-044B-8E7E-37B6356A645D}"/>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20AC3071-51AC-FB43-B84D-347A9CEDE83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D66211D8-F4D0-9444-AA55-B8F276EA5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665B1A9F-FA0F-9742-AEE1-758507DFC59E}"/>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C20A083-DA07-A648-A114-C0F76D1669C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430C91AE-B4FE-4E45-9387-4B47D4770E8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5BD3C978-CBD4-D94D-BD9C-D251AAECC03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A5EFA929-619A-1743-A15E-2C8F61C682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6386A8B0-5859-7D4B-B213-2A44B52570C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C9E68A64-1244-6F4C-B14E-3CB1B5E7AD0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5B659EDB-6946-EE46-8C15-38C3E378A84C}"/>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BDD566ED-C824-8E4B-8075-13252E64971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CB28B07-2670-524B-9EFC-E6754C317A3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F67D631D-619E-004B-B191-35FD842F077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D2865E78-7584-114D-BCE5-4CA43BE481E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B4DC7B9-EA5F-0249-8BBB-12C8BFE839A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890844E-482B-9140-88A2-657CA607876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CD7D1A2-D688-B148-B9AB-D9336A11991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8B882CC1-0089-FB4B-9A55-6A7346E13569}"/>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7C54F1E3-A53E-F54A-9FC0-A4CAA2F445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C3605ED9-11AD-5441-86F0-A65679D3F95E}"/>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756706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11" orient="horz" pos="302">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7897832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77438896"/>
      </p:ext>
    </p:extLst>
  </p:cSld>
  <p:clrMapOvr>
    <a:masterClrMapping/>
  </p:clrMapOvr>
  <p:extLst>
    <p:ext uri="{DCECCB84-F9BA-43D5-87BE-67443E8EF086}">
      <p15:sldGuideLst xmlns:p15="http://schemas.microsoft.com/office/powerpoint/2012/main">
        <p15:guide id="2" pos="4794">
          <p15:clr>
            <a:srgbClr val="65CEFF"/>
          </p15:clr>
        </p15:guide>
        <p15:guide id="5" orient="horz" pos="302">
          <p15:clr>
            <a:srgbClr val="65CEFF"/>
          </p15:clr>
        </p15:guide>
        <p15:guide id="6" orient="horz" pos="664">
          <p15:clr>
            <a:srgbClr val="65CEFF"/>
          </p15:clr>
        </p15:guide>
        <p15:guide id="8" orient="horz" pos="3658">
          <p15:clr>
            <a:srgbClr val="65CEFF"/>
          </p15:clr>
        </p15:guide>
        <p15:guide id="10" orient="horz" pos="4157">
          <p15:clr>
            <a:srgbClr val="65CE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58929792"/>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13893533"/>
      </p:ext>
    </p:extLst>
  </p:cSld>
  <p:clrMapOvr>
    <a:masterClrMapping/>
  </p:clrMapOvr>
  <p:extLst>
    <p:ext uri="{DCECCB84-F9BA-43D5-87BE-67443E8EF086}">
      <p15:sldGuideLst xmlns:p15="http://schemas.microsoft.com/office/powerpoint/2012/main">
        <p15:guide id="2" pos="3705">
          <p15:clr>
            <a:srgbClr val="65CEFF"/>
          </p15:clr>
        </p15:guide>
        <p15:guide id="3" pos="3978">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057134925"/>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64260504"/>
      </p:ext>
    </p:extLst>
  </p:cSld>
  <p:clrMapOvr>
    <a:masterClrMapping/>
  </p:clrMapOvr>
  <p:extLst>
    <p:ext uri="{DCECCB84-F9BA-43D5-87BE-67443E8EF086}">
      <p15:sldGuideLst xmlns:p15="http://schemas.microsoft.com/office/powerpoint/2012/main">
        <p15:guide id="3" pos="3978">
          <p15:clr>
            <a:srgbClr val="65CEFF"/>
          </p15:clr>
        </p15:guide>
        <p15:guide id="6" orient="horz" pos="302">
          <p15:clr>
            <a:srgbClr val="65CEFF"/>
          </p15:clr>
        </p15:guide>
        <p15:guide id="7" orient="horz" pos="664">
          <p15:clr>
            <a:srgbClr val="65CEFF"/>
          </p15:clr>
        </p15:guide>
        <p15:guide id="9" orient="horz" pos="2206">
          <p15:clr>
            <a:srgbClr val="65CEFF"/>
          </p15:clr>
        </p15:guide>
        <p15:guide id="11" orient="horz" pos="3658">
          <p15:clr>
            <a:srgbClr val="65CEFF"/>
          </p15:clr>
        </p15:guide>
        <p15:guide id="13" orient="horz" pos="4157">
          <p15:clr>
            <a:srgbClr val="65CE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320835"/>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71BFC655-2850-F345-9ACF-84A558DBD59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98580166"/>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1555498"/>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
        <p:nvSpPr>
          <p:cNvPr id="12" name="Copy 3">
            <a:extLst>
              <a:ext uri="{FF2B5EF4-FFF2-40B4-BE49-F238E27FC236}">
                <a16:creationId xmlns:a16="http://schemas.microsoft.com/office/drawing/2014/main" id="{435A3032-C016-6848-95ED-D5C293A0DF61}"/>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a:ln>
                  <a:noFill/>
                </a:ln>
              </a:defRPr>
            </a:lvl1pPr>
            <a:lvl2pPr>
              <a:buClr>
                <a:schemeClr val="accent1"/>
              </a:buClr>
              <a:defRPr lang="en-US">
                <a:ln>
                  <a:noFill/>
                </a:ln>
              </a:defRPr>
            </a:lvl2pPr>
            <a:lvl3pPr>
              <a:buClr>
                <a:schemeClr val="accent1"/>
              </a:buClr>
              <a:defRPr lang="en-US">
                <a:ln>
                  <a:noFill/>
                </a:ln>
              </a:defRPr>
            </a:lvl3pPr>
            <a:lvl4pPr>
              <a:buClr>
                <a:schemeClr val="accent1"/>
              </a:buClr>
              <a:defRPr lang="en-US">
                <a:ln>
                  <a:noFill/>
                </a:ln>
              </a:defRPr>
            </a:lvl4pPr>
            <a:lvl5pPr>
              <a:buClr>
                <a:schemeClr val="accent1"/>
              </a:buClr>
              <a:defRPr lang="en-US" dirty="0">
                <a:ln>
                  <a:noFill/>
                </a:ln>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uppieren 3">
            <a:extLst>
              <a:ext uri="{FF2B5EF4-FFF2-40B4-BE49-F238E27FC236}">
                <a16:creationId xmlns:a16="http://schemas.microsoft.com/office/drawing/2014/main" id="{AC405FF0-83C3-0F40-AD79-D76116C8555C}"/>
              </a:ext>
            </a:extLst>
          </p:cNvPr>
          <p:cNvGrpSpPr/>
          <p:nvPr userDrawn="1"/>
        </p:nvGrpSpPr>
        <p:grpSpPr>
          <a:xfrm>
            <a:off x="-218016" y="-216000"/>
            <a:ext cx="12630816" cy="7290000"/>
            <a:chOff x="-218016" y="-216000"/>
            <a:chExt cx="12630816" cy="7290000"/>
          </a:xfrm>
        </p:grpSpPr>
        <p:cxnSp>
          <p:nvCxnSpPr>
            <p:cNvPr id="13" name="Gerade Verbindung 2">
              <a:extLst>
                <a:ext uri="{FF2B5EF4-FFF2-40B4-BE49-F238E27FC236}">
                  <a16:creationId xmlns:a16="http://schemas.microsoft.com/office/drawing/2014/main" id="{341FB6CD-0DC5-BF45-9A87-1F78F14F4B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5">
              <a:extLst>
                <a:ext uri="{FF2B5EF4-FFF2-40B4-BE49-F238E27FC236}">
                  <a16:creationId xmlns:a16="http://schemas.microsoft.com/office/drawing/2014/main" id="{A220E1B8-F8ED-6344-B3F0-9AA79AB9886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6">
              <a:extLst>
                <a:ext uri="{FF2B5EF4-FFF2-40B4-BE49-F238E27FC236}">
                  <a16:creationId xmlns:a16="http://schemas.microsoft.com/office/drawing/2014/main" id="{4E787010-737D-8547-AC49-A619F4C2BDF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7">
              <a:extLst>
                <a:ext uri="{FF2B5EF4-FFF2-40B4-BE49-F238E27FC236}">
                  <a16:creationId xmlns:a16="http://schemas.microsoft.com/office/drawing/2014/main" id="{5260EC15-997F-8640-91FD-41E1BD287E5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38">
              <a:extLst>
                <a:ext uri="{FF2B5EF4-FFF2-40B4-BE49-F238E27FC236}">
                  <a16:creationId xmlns:a16="http://schemas.microsoft.com/office/drawing/2014/main" id="{62EBD868-4CA3-2740-B815-2F9D2932C9D8}"/>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39">
              <a:extLst>
                <a:ext uri="{FF2B5EF4-FFF2-40B4-BE49-F238E27FC236}">
                  <a16:creationId xmlns:a16="http://schemas.microsoft.com/office/drawing/2014/main" id="{16810235-CFC9-1041-A6F8-9A58D7521603}"/>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1">
              <a:extLst>
                <a:ext uri="{FF2B5EF4-FFF2-40B4-BE49-F238E27FC236}">
                  <a16:creationId xmlns:a16="http://schemas.microsoft.com/office/drawing/2014/main" id="{342C3557-807F-0D44-9D7E-2C10C6D248D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2">
              <a:extLst>
                <a:ext uri="{FF2B5EF4-FFF2-40B4-BE49-F238E27FC236}">
                  <a16:creationId xmlns:a16="http://schemas.microsoft.com/office/drawing/2014/main" id="{38AD214C-B44F-B946-9EC8-AEB4B09C082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43">
              <a:extLst>
                <a:ext uri="{FF2B5EF4-FFF2-40B4-BE49-F238E27FC236}">
                  <a16:creationId xmlns:a16="http://schemas.microsoft.com/office/drawing/2014/main" id="{FFEEB5DD-4475-784B-B8BB-AB4212BB6E66}"/>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44">
              <a:extLst>
                <a:ext uri="{FF2B5EF4-FFF2-40B4-BE49-F238E27FC236}">
                  <a16:creationId xmlns:a16="http://schemas.microsoft.com/office/drawing/2014/main" id="{106DD394-3D9B-2F46-A2D4-2A8DD2BCCE3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1">
              <a:extLst>
                <a:ext uri="{FF2B5EF4-FFF2-40B4-BE49-F238E27FC236}">
                  <a16:creationId xmlns:a16="http://schemas.microsoft.com/office/drawing/2014/main" id="{B41B4994-DCF5-B64B-8572-34B6BD11D05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2">
              <a:extLst>
                <a:ext uri="{FF2B5EF4-FFF2-40B4-BE49-F238E27FC236}">
                  <a16:creationId xmlns:a16="http://schemas.microsoft.com/office/drawing/2014/main" id="{88B93A1A-5ED3-084E-A805-9245BE874F7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3">
              <a:extLst>
                <a:ext uri="{FF2B5EF4-FFF2-40B4-BE49-F238E27FC236}">
                  <a16:creationId xmlns:a16="http://schemas.microsoft.com/office/drawing/2014/main" id="{1492A9CB-FAE4-8B40-BD45-0708EF43EDB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4">
              <a:extLst>
                <a:ext uri="{FF2B5EF4-FFF2-40B4-BE49-F238E27FC236}">
                  <a16:creationId xmlns:a16="http://schemas.microsoft.com/office/drawing/2014/main" id="{0ACD7E6E-B7F8-B942-9805-A70487FE053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5">
              <a:extLst>
                <a:ext uri="{FF2B5EF4-FFF2-40B4-BE49-F238E27FC236}">
                  <a16:creationId xmlns:a16="http://schemas.microsoft.com/office/drawing/2014/main" id="{27E7EBAB-D878-464D-9ED2-15ED15E209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6">
              <a:extLst>
                <a:ext uri="{FF2B5EF4-FFF2-40B4-BE49-F238E27FC236}">
                  <a16:creationId xmlns:a16="http://schemas.microsoft.com/office/drawing/2014/main" id="{7E4DE3EE-0658-7D4E-B6E9-3A26A36A20D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58">
              <a:extLst>
                <a:ext uri="{FF2B5EF4-FFF2-40B4-BE49-F238E27FC236}">
                  <a16:creationId xmlns:a16="http://schemas.microsoft.com/office/drawing/2014/main" id="{1F501EDD-2FD6-2E41-B126-11FFCC2479B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59">
              <a:extLst>
                <a:ext uri="{FF2B5EF4-FFF2-40B4-BE49-F238E27FC236}">
                  <a16:creationId xmlns:a16="http://schemas.microsoft.com/office/drawing/2014/main" id="{342059A2-B962-5649-8710-36DF1F3E87F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60">
              <a:extLst>
                <a:ext uri="{FF2B5EF4-FFF2-40B4-BE49-F238E27FC236}">
                  <a16:creationId xmlns:a16="http://schemas.microsoft.com/office/drawing/2014/main" id="{D296262D-F6FA-8241-AE24-D4AEA6C03E3A}"/>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61">
              <a:extLst>
                <a:ext uri="{FF2B5EF4-FFF2-40B4-BE49-F238E27FC236}">
                  <a16:creationId xmlns:a16="http://schemas.microsoft.com/office/drawing/2014/main" id="{55B91FD8-E6BE-174C-93A8-ECC83FCAE11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5419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9" name="Gruppieren 3">
            <a:extLst>
              <a:ext uri="{FF2B5EF4-FFF2-40B4-BE49-F238E27FC236}">
                <a16:creationId xmlns:a16="http://schemas.microsoft.com/office/drawing/2014/main" id="{2000D4C6-D5D0-FD45-9E8D-64DD9BF2AFA5}"/>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0D876D92-EB49-8744-9E59-5DD89093AA9E}"/>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C8D8E50F-9339-F24C-BBE0-42CE544204E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5BADFE97-B243-214F-85FC-728EEC426516}"/>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59AD3682-B6B1-E542-8858-70B2337BBFF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1C37429F-82DD-F14A-8FF8-7648707B649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901121EE-EA81-DB4D-BDB7-882E5C18951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038B52B1-CCBB-0D4E-9F72-937BF6602E17}"/>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A169D696-533C-3C43-AF0D-B4E7BD10EEC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C86C61DC-2949-8C41-9A37-D1AD1D2B7E1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F5FEC9C8-0B82-5F4C-A96C-994B96D41E4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DE5C844A-3D4E-5847-AB7E-AE064162EB70}"/>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08F3CC80-7CFB-D545-AC95-0FC2E341E66F}"/>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2422A80F-63D5-1A40-955E-5C19F1D4F5CC}"/>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97234CE1-992D-7C4D-8C81-9314FE9F85B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7AE320F7-5AFF-C94C-AB8E-3F7B9BEF517A}"/>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5A78ED21-79B2-DF47-838A-A37D3A9B064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21D6456D-1D31-8242-AB85-C4B929FAB0C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FA4BCC2E-A4A6-A344-AFA8-4646D84B4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11F59C58-7AB5-A54F-AEBA-01375EE3604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A76A56A6-F4A0-AA45-AFE7-19E47BD2D7F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19522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65CEFF"/>
          </p15:clr>
        </p15:guide>
        <p15:guide id="2" pos="6472">
          <p15:clr>
            <a:srgbClr val="65CEFF"/>
          </p15:clr>
        </p15:guide>
        <p15:guide id="5" orient="horz" pos="1073">
          <p15:clr>
            <a:srgbClr val="65CEFF"/>
          </p15:clr>
        </p15:guide>
        <p15:guide id="6" orient="horz" pos="3658">
          <p15:clr>
            <a:srgbClr val="65CEFF"/>
          </p15:clr>
        </p15:guide>
        <p15:guide id="8" orient="horz" pos="4157">
          <p15:clr>
            <a:srgbClr val="65CE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79793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6" name="Gruppieren 3">
            <a:extLst>
              <a:ext uri="{FF2B5EF4-FFF2-40B4-BE49-F238E27FC236}">
                <a16:creationId xmlns:a16="http://schemas.microsoft.com/office/drawing/2014/main" id="{15C3AE7A-779D-9B4F-BF14-FED38C5D3009}"/>
              </a:ext>
            </a:extLst>
          </p:cNvPr>
          <p:cNvGrpSpPr/>
          <p:nvPr userDrawn="1"/>
        </p:nvGrpSpPr>
        <p:grpSpPr>
          <a:xfrm>
            <a:off x="-218016" y="-216000"/>
            <a:ext cx="12630816" cy="7290000"/>
            <a:chOff x="-218016" y="-216000"/>
            <a:chExt cx="12630816" cy="7290000"/>
          </a:xfrm>
        </p:grpSpPr>
        <p:cxnSp>
          <p:nvCxnSpPr>
            <p:cNvPr id="7" name="Gerade Verbindung 2">
              <a:extLst>
                <a:ext uri="{FF2B5EF4-FFF2-40B4-BE49-F238E27FC236}">
                  <a16:creationId xmlns:a16="http://schemas.microsoft.com/office/drawing/2014/main" id="{530D43DF-8C91-AD44-93DC-D17E6BE7222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CE26D090-14DB-C441-A9CC-15308715FC2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24B8094-6479-A148-89B3-DB2B07168491}"/>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74A5B90-711A-5441-B6AF-6AAD84D38A09}"/>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E9FA3E1E-580A-DE4D-8924-9A7B18E1C20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B7443866-3049-1243-AD8A-4DADF5FA1DD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12C92CF-5ADD-2D4E-9195-577DD56FD9C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82EFC7D-E789-F24D-B02E-DCF5128BCB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2B94A0F1-A4AC-2849-88D3-A399FD40D00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F714368C-0FD7-954A-A9C1-625FD137FDDE}"/>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DA2E0624-ED51-9C4A-8088-BB9B009B3935}"/>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C6B0F7B3-1E7E-F84A-AB49-BEDF7F5907D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DB55748C-514E-1249-920A-C38468A6A52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19FA0186-962E-914F-8B5F-F10F096B4027}"/>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047F89F6-F043-9943-834F-C836332A17A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2A0CE643-36AB-2E40-91D2-9BECF85F8E9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07D705C4-1DC7-1344-8C09-05B50E77358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AA2B5E0B-45F0-624D-B70C-5A96DE149C0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CA7259AC-D7CE-F849-B582-B1611CD7631C}"/>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828C45B9-53EC-2E45-A1A1-637C447B9D5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62775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5">
          <p15:clr>
            <a:srgbClr val="65CEFF"/>
          </p15:clr>
        </p15:guide>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contact</a:t>
            </a:r>
          </a:p>
          <a:p>
            <a:pPr lvl="1"/>
            <a:r>
              <a:rPr lang="en-US"/>
              <a:t>Name etc.</a:t>
            </a:r>
          </a:p>
          <a:p>
            <a:pPr lvl="2"/>
            <a:r>
              <a:rPr lang="en-US"/>
              <a:t>Department etc.</a:t>
            </a:r>
          </a:p>
          <a:p>
            <a:pPr lvl="3"/>
            <a:r>
              <a:rPr lang="en-US"/>
              <a:t>subchapter</a:t>
            </a:r>
          </a:p>
          <a:p>
            <a:pPr lvl="4"/>
            <a:r>
              <a:rPr lang="en-US"/>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grpSp>
        <p:nvGrpSpPr>
          <p:cNvPr id="7" name="Gruppieren 3">
            <a:extLst>
              <a:ext uri="{FF2B5EF4-FFF2-40B4-BE49-F238E27FC236}">
                <a16:creationId xmlns:a16="http://schemas.microsoft.com/office/drawing/2014/main" id="{040A4677-129C-DE4B-95FF-FDDD7FF443EB}"/>
              </a:ext>
            </a:extLst>
          </p:cNvPr>
          <p:cNvGrpSpPr/>
          <p:nvPr userDrawn="1"/>
        </p:nvGrpSpPr>
        <p:grpSpPr>
          <a:xfrm>
            <a:off x="-218016" y="-216000"/>
            <a:ext cx="12630816" cy="7290000"/>
            <a:chOff x="-218016" y="-216000"/>
            <a:chExt cx="12630816" cy="7290000"/>
          </a:xfrm>
        </p:grpSpPr>
        <p:cxnSp>
          <p:nvCxnSpPr>
            <p:cNvPr id="11" name="Gerade Verbindung 2">
              <a:extLst>
                <a:ext uri="{FF2B5EF4-FFF2-40B4-BE49-F238E27FC236}">
                  <a16:creationId xmlns:a16="http://schemas.microsoft.com/office/drawing/2014/main" id="{006A0617-A9C6-894F-ADEE-AE142ADBA94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2141F9F0-4C00-7147-B372-17A79F17E4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DAF8AF3E-B2F4-3C4F-BAB8-CCB41768A877}"/>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4C738B15-4C46-F54B-8552-667E846FCF2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4CBE6EBF-739D-4142-BB4C-4132FA1ADAE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5C2E04C7-AB29-AF42-92C1-C8CA2AE7640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680CB20C-3FBC-5641-AFF9-7A4A1640926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865A489B-85F0-464A-AD48-633ADB43961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B135379C-13D3-5B47-9A92-22A006CAEAF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6CA2EC91-EBEE-A84B-8D02-6420F7D10A71}"/>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183B8CEF-7B89-1342-86A1-600B76639BF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BEAA513E-7F69-9D44-94E1-AD777F01543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8723EC33-31B6-1746-8161-C144DA161FC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34179D27-BFB2-9942-AA1D-FA34E909355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2A78427C-975F-054E-8D92-28967CC164E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D7A5C957-41D1-6F4A-B235-9EAE39ADD6D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4C7D483A-0F9D-C44F-8B73-898636867BC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3C172A8B-8E6A-F14F-BB1B-9EF8DC96523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22DFDE7F-EEC8-3248-B4C4-07D48A2EE36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7E7E2B5E-64A3-4840-B3FB-6E2EACCE2E6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719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65CEFF"/>
          </p15:clr>
        </p15:guide>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5622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8485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89277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47658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1694504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98291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9798753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30494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552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542039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7938124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0912660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88724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273672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785130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24741777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4801691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632937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73933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8818096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98085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9552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32265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8810228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414269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6851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770298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7082324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41081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1832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714077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3891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8630588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71837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7276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41235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1199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56889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7718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127893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91529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14866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994678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259657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02709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21789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22147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67783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94433587"/>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65076558"/>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743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09970231"/>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93116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0053340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725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00450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14399833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248875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80504190"/>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60362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920724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303642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17275898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0781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023897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197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46994419"/>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079289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69098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4080601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655694749"/>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487964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939586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52389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699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34627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078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417648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828267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3954944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82713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16456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928002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85814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42681557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0398107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45868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627040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6389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7654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5028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2481622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136930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801620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2022 | Siemens Digital Industries Software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5952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2"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GB"/>
              <a:t>Unrestricted 2024| 2024-03-30 | Siemens Digital Industries Software | </a:t>
            </a:r>
            <a:endParaRPr lang="en-US"/>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46717326"/>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hasCustomPrompt="1"/>
          </p:nvPr>
        </p:nvSpPr>
        <p:spPr/>
        <p:txBody>
          <a:bodyPr anchor="t"/>
          <a:lstStyle/>
          <a:p>
            <a:r>
              <a:rPr lang="en-US"/>
              <a:t>Click to edit Master title style</a:t>
            </a:r>
            <a:br>
              <a:rPr lang="en-US"/>
            </a:br>
            <a:endParaRPr lang="en-US"/>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Unrestricted | © Siemens 2021 | 2021-MM-DD | Author | Title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35458523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8089635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Siemens Cognisphere on Deep Blue backgroun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507778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579930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AA220E05-4C1E-4F58-BFC0-57C07A95F703}"/>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38050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Siemens Cognisphere on Deep Blue Petrol gradient">
            <a:extLst>
              <a:ext uri="{FF2B5EF4-FFF2-40B4-BE49-F238E27FC236}">
                <a16:creationId xmlns:a16="http://schemas.microsoft.com/office/drawing/2014/main" id="{70837433-2C09-4518-AF0D-697A97CAC3AD}"/>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9681954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F3DAF0E-BB8A-4082-8CE7-1BBCE61C8CD0}"/>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407759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E598EC2-770B-4F85-A209-57F0E770943F}"/>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97845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140385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7279309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990639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6224173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55099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392481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00255363"/>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7" pos="4975">
          <p15:clr>
            <a:srgbClr val="65CEFF"/>
          </p15:clr>
        </p15:guide>
        <p15:guide id="8" pos="5157">
          <p15:clr>
            <a:srgbClr val="65CEFF"/>
          </p15:clr>
        </p15:guide>
        <p15:guide id="9" pos="6472">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48628941"/>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663946841"/>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5" pos="6472">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126015070"/>
      </p:ext>
    </p:extLst>
  </p:cSld>
  <p:clrMapOvr>
    <a:masterClrMapping/>
  </p:clrMapOvr>
  <p:extLst>
    <p:ext uri="{DCECCB84-F9BA-43D5-87BE-67443E8EF086}">
      <p15:sldGuideLst xmlns:p15="http://schemas.microsoft.com/office/powerpoint/2012/main">
        <p15:guide id="2" pos="4794">
          <p15:clr>
            <a:srgbClr val="65CEFF"/>
          </p15:clr>
        </p15:guide>
        <p15:guide id="3" pos="6472">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63333065"/>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845435220"/>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95024258"/>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89269728"/>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bwMode="ltGray">
          <a:xfrm>
            <a:off x="411161" y="1414800"/>
            <a:ext cx="7199313" cy="4752000"/>
          </a:xfrm>
          <a:solidFill>
            <a:schemeClr val="bg2"/>
          </a:solidFill>
        </p:spPr>
        <p:txBody>
          <a:bodyPr>
            <a:noAutofit/>
          </a:bodyPr>
          <a:lstStyle/>
          <a:p>
            <a:endParaRPr lang="en-US"/>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764812978"/>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Copy 1">
            <a:extLst>
              <a:ext uri="{FF2B5EF4-FFF2-40B4-BE49-F238E27FC236}">
                <a16:creationId xmlns:a16="http://schemas.microsoft.com/office/drawing/2014/main" id="{82CB14AD-3556-410E-866A-AA4B9E3023F1}"/>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2">
            <a:extLst>
              <a:ext uri="{FF2B5EF4-FFF2-40B4-BE49-F238E27FC236}">
                <a16:creationId xmlns:a16="http://schemas.microsoft.com/office/drawing/2014/main" id="{39815027-31C3-4B20-A4E1-0349A32D8726}"/>
              </a:ext>
            </a:extLst>
          </p:cNvPr>
          <p:cNvSpPr>
            <a:spLocks noGrp="1"/>
          </p:cNvSpPr>
          <p:nvPr>
            <p:ph idx="15"/>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3">
            <a:extLst>
              <a:ext uri="{FF2B5EF4-FFF2-40B4-BE49-F238E27FC236}">
                <a16:creationId xmlns:a16="http://schemas.microsoft.com/office/drawing/2014/main" id="{69D669AC-39CF-484C-80AE-48083C79014A}"/>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dirty="0">
                <a:ln>
                  <a:noFill/>
                </a:ln>
                <a:solidFill>
                  <a:schemeClr val="tx1"/>
                </a:solidFill>
              </a:defRPr>
            </a:lvl1pPr>
            <a:lvl2pPr>
              <a:buClr>
                <a:schemeClr val="accent1"/>
              </a:buClr>
              <a:defRPr lang="en-US" dirty="0">
                <a:ln>
                  <a:noFill/>
                </a:ln>
                <a:solidFill>
                  <a:schemeClr val="tx1"/>
                </a:solidFill>
              </a:defRPr>
            </a:lvl2pPr>
            <a:lvl3pPr>
              <a:buClr>
                <a:schemeClr val="accent1"/>
              </a:buClr>
              <a:defRPr lang="en-US" dirty="0">
                <a:ln>
                  <a:noFill/>
                </a:ln>
                <a:solidFill>
                  <a:schemeClr val="tx1"/>
                </a:solidFill>
              </a:defRPr>
            </a:lvl3pPr>
            <a:lvl4pPr>
              <a:buClr>
                <a:schemeClr val="accent1"/>
              </a:buClr>
              <a:defRPr lang="en-US" dirty="0">
                <a:ln>
                  <a:noFill/>
                </a:ln>
                <a:solidFill>
                  <a:schemeClr val="tx1"/>
                </a:solidFill>
              </a:defRPr>
            </a:lvl4pPr>
            <a:lvl5pPr>
              <a:buClr>
                <a:schemeClr val="accent1"/>
              </a:buClr>
              <a:defRPr lang="en-US" dirty="0">
                <a:ln>
                  <a:noFill/>
                </a:ln>
                <a:solidFill>
                  <a:schemeClr val="tx1"/>
                </a:solidFill>
              </a:defRPr>
            </a:lvl5pPr>
            <a:lvl6pPr>
              <a:buClr>
                <a:schemeClr val="accent1"/>
              </a:buClr>
              <a:defRPr lang="en-US" dirty="0">
                <a:ln>
                  <a:noFill/>
                </a:ln>
                <a:solidFill>
                  <a:schemeClr val="bg1"/>
                </a:solidFill>
              </a:defRPr>
            </a:lvl6pPr>
            <a:lvl7pPr>
              <a:buClr>
                <a:schemeClr val="accent1"/>
              </a:buClr>
              <a:defRPr lang="en-US" dirty="0">
                <a:ln>
                  <a:noFill/>
                </a:ln>
                <a:solidFill>
                  <a:schemeClr val="bg1"/>
                </a:solidFill>
              </a:defRPr>
            </a:lvl7pPr>
            <a:lvl8pPr>
              <a:buClr>
                <a:schemeClr val="accent1"/>
              </a:buClr>
              <a:defRPr lang="en-US" dirty="0">
                <a:ln>
                  <a:noFill/>
                </a:ln>
                <a:solidFill>
                  <a:schemeClr val="bg1"/>
                </a:solidFill>
              </a:defRPr>
            </a:lvl8pPr>
            <a:lvl9pPr>
              <a:buClr>
                <a:schemeClr val="accent1"/>
              </a:buClr>
              <a:defRPr lang="en-US" dirty="0">
                <a:ln>
                  <a:noFill/>
                </a:ln>
                <a:solidFill>
                  <a:schemeClr val="bg1"/>
                </a:solidFill>
              </a:defRPr>
            </a:lvl9pPr>
          </a:lstStyle>
          <a:p>
            <a:pPr lvl="0"/>
            <a:r>
              <a:rPr lang="en-US"/>
              <a:t>Click to edit Master text styles</a:t>
            </a:r>
          </a:p>
          <a:p>
            <a:pPr lvl="1">
              <a:buClr>
                <a:srgbClr val="00FFB9"/>
              </a:buClr>
            </a:pPr>
            <a:r>
              <a:rPr lang="en-US"/>
              <a:t>Second level</a:t>
            </a:r>
          </a:p>
          <a:p>
            <a:pPr lvl="2">
              <a:buClr>
                <a:srgbClr val="00FFB9"/>
              </a:buClr>
            </a:pPr>
            <a:r>
              <a:rPr lang="en-US"/>
              <a:t>Third level</a:t>
            </a:r>
          </a:p>
          <a:p>
            <a:pPr lvl="3">
              <a:buClr>
                <a:srgbClr val="00FFB9"/>
              </a:buClr>
            </a:pPr>
            <a:r>
              <a:rPr lang="en-US"/>
              <a:t>Fourth level</a:t>
            </a:r>
          </a:p>
          <a:p>
            <a:pPr lvl="4">
              <a:buClr>
                <a:srgbClr val="00FFB9"/>
              </a:buClr>
            </a:pPr>
            <a:r>
              <a:rPr lang="en-US"/>
              <a:t>Fifth level</a:t>
            </a:r>
          </a:p>
        </p:txBody>
      </p:sp>
    </p:spTree>
    <p:extLst>
      <p:ext uri="{BB962C8B-B14F-4D97-AF65-F5344CB8AC3E}">
        <p14:creationId xmlns:p14="http://schemas.microsoft.com/office/powerpoint/2010/main" val="1280757208"/>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Lst>
          </p:cNvPr>
          <p:cNvSpPr/>
          <p:nvPr/>
        </p:nvSpPr>
        <p:spPr bwMode="black">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959065707"/>
      </p:ext>
    </p:extLst>
  </p:cSld>
  <p:clrMapOvr>
    <a:masterClrMapping/>
  </p:clrMapOvr>
  <p:extLst>
    <p:ext uri="{DCECCB84-F9BA-43D5-87BE-67443E8EF086}">
      <p15:sldGuideLst xmlns:p15="http://schemas.microsoft.com/office/powerpoint/2012/main">
        <p15:guide id="2" pos="6472">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632126938"/>
      </p:ext>
    </p:extLst>
  </p:cSld>
  <p:clrMapOvr>
    <a:masterClrMapping/>
  </p:clrMapOvr>
  <p:extLst>
    <p:ext uri="{DCECCB84-F9BA-43D5-87BE-67443E8EF086}">
      <p15:sldGuideLst xmlns:p15="http://schemas.microsoft.com/office/powerpoint/2012/main">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lang="en-US" sz="8000" b="1" kern="1200" dirty="0">
                <a:solidFill>
                  <a:schemeClr val="bg1"/>
                </a:solidFill>
                <a:latin typeface="+mj-lt"/>
                <a:ea typeface="+mj-ea"/>
                <a:cs typeface="+mj-cs"/>
              </a:defRPr>
            </a:lvl1pPr>
          </a:lstStyle>
          <a:p>
            <a:r>
              <a:rPr lang="en-US"/>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800" b="1">
                <a:solidFill>
                  <a:schemeClr val="bg1"/>
                </a:solidFill>
              </a:defRPr>
            </a:lvl1pPr>
            <a:lvl2pPr marL="0" indent="0" algn="l">
              <a:spcBef>
                <a:spcPts val="600"/>
              </a:spcBef>
              <a:spcAft>
                <a:spcPts val="0"/>
              </a:spcAft>
              <a:buFontTx/>
              <a:buNone/>
              <a:defRPr sz="1400" b="1">
                <a:solidFill>
                  <a:schemeClr val="bg1"/>
                </a:solidFill>
              </a:defRPr>
            </a:lvl2pPr>
            <a:lvl3pPr marL="180000" indent="-180000" algn="l">
              <a:spcAft>
                <a:spcPts val="0"/>
              </a:spcAft>
              <a:buFontTx/>
              <a:buNone/>
              <a:defRPr sz="1400" b="0"/>
            </a:lvl3pPr>
            <a:lvl4pPr marL="360000" indent="-180000" algn="l">
              <a:spcAft>
                <a:spcPts val="0"/>
              </a:spcAft>
              <a:buFontTx/>
              <a:buNone/>
              <a:defRPr sz="1400"/>
            </a:lvl4pPr>
            <a:lvl5pPr marL="360000" indent="-180000" algn="l">
              <a:spcAft>
                <a:spcPts val="0"/>
              </a:spcAft>
              <a:buFontTx/>
              <a:buNone/>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agenda</a:t>
            </a:r>
            <a:br>
              <a:rPr lang="en-US"/>
            </a:br>
            <a:r>
              <a:rPr lang="en-US"/>
              <a:t>Item 2</a:t>
            </a:r>
          </a:p>
          <a:p>
            <a:pPr lvl="0"/>
            <a:r>
              <a:rPr lang="en-US"/>
              <a:t>Item 3</a:t>
            </a:r>
          </a:p>
          <a:p>
            <a:pPr lvl="1"/>
            <a:endParaRPr lang="en-US"/>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11" name="Siemens Logo">
            <a:extLst>
              <a:ext uri="{FF2B5EF4-FFF2-40B4-BE49-F238E27FC236}">
                <a16:creationId xmlns:a16="http://schemas.microsoft.com/office/drawing/2014/main" id="{ECEAA6E3-1B84-5F4F-AA15-65CC04A1F3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4472" y="6419088"/>
            <a:ext cx="1152144" cy="183191"/>
          </a:xfrm>
          <a:prstGeom prst="rect">
            <a:avLst/>
          </a:prstGeom>
        </p:spPr>
      </p:pic>
    </p:spTree>
    <p:extLst>
      <p:ext uri="{BB962C8B-B14F-4D97-AF65-F5344CB8AC3E}">
        <p14:creationId xmlns:p14="http://schemas.microsoft.com/office/powerpoint/2010/main" val="66092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bg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lang="en-US" sz="1600" b="1" kern="1200" dirty="0">
                <a:solidFill>
                  <a:schemeClr val="bg1"/>
                </a:solidFill>
                <a:latin typeface="+mn-lt"/>
                <a:ea typeface="+mn-ea"/>
                <a:cs typeface="+mn-cs"/>
              </a:defRPr>
            </a:lvl1pPr>
            <a:lvl2pPr marL="0" indent="0" algn="l">
              <a:spcBef>
                <a:spcPts val="600"/>
              </a:spcBef>
              <a:spcAft>
                <a:spcPts val="0"/>
              </a:spcAft>
              <a:buFont typeface="Arial" panose="020B0604020202020204" pitchFamily="34" charset="0"/>
              <a:buNone/>
              <a:defRPr sz="1600" b="1">
                <a:solidFill>
                  <a:schemeClr val="bg1"/>
                </a:solidFill>
              </a:defRPr>
            </a:lvl2pPr>
            <a:lvl3pPr marL="180000" indent="-180000" algn="l">
              <a:spcAft>
                <a:spcPts val="0"/>
              </a:spcAft>
              <a:buFontTx/>
              <a:buNone/>
              <a:defRPr sz="1600" b="0">
                <a:solidFill>
                  <a:schemeClr val="bg1"/>
                </a:solidFill>
              </a:defRPr>
            </a:lvl3pPr>
            <a:lvl4pPr marL="360000" indent="-180000" algn="l">
              <a:spcAft>
                <a:spcPts val="0"/>
              </a:spcAft>
              <a:buFontTx/>
              <a:buNone/>
              <a:defRPr sz="1400">
                <a:solidFill>
                  <a:schemeClr val="bg1"/>
                </a:solidFill>
              </a:defRPr>
            </a:lvl4pPr>
            <a:lvl5pPr marL="360000" indent="-180000" algn="l">
              <a:spcAft>
                <a:spcPts val="0"/>
              </a:spcAft>
              <a:buFontTx/>
              <a:buNone/>
              <a:defRPr sz="1400" b="1">
                <a:solidFill>
                  <a:schemeClr val="bg1"/>
                </a:solidFill>
              </a:defRPr>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marL="0" lvl="1" indent="0" algn="l" defTabSz="914400" rtl="0" eaLnBrk="1" latinLnBrk="0" hangingPunct="1">
              <a:lnSpc>
                <a:spcPct val="110000"/>
              </a:lnSpc>
              <a:spcBef>
                <a:spcPts val="600"/>
              </a:spcBef>
              <a:spcAft>
                <a:spcPts val="0"/>
              </a:spcAft>
              <a:buClr>
                <a:schemeClr val="accent1"/>
              </a:buClr>
              <a:buFont typeface="Arial" panose="020B0604020202020204" pitchFamily="34" charset="0"/>
              <a:buNone/>
            </a:pPr>
            <a:r>
              <a:rPr lang="en-US"/>
              <a:t>Click to edit the contact</a:t>
            </a:r>
          </a:p>
          <a:p>
            <a:pPr lvl="1"/>
            <a:r>
              <a:rPr lang="en-US"/>
              <a:t>Name</a:t>
            </a:r>
          </a:p>
          <a:p>
            <a:pPr lvl="2"/>
            <a:r>
              <a:rPr lang="en-US"/>
              <a:t>Department</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CAF3A8F5-231C-C244-A601-14611686B1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5188" y="6419088"/>
            <a:ext cx="1152000" cy="183168"/>
          </a:xfrm>
          <a:prstGeom prst="rect">
            <a:avLst/>
          </a:prstGeom>
        </p:spPr>
      </p:pic>
    </p:spTree>
    <p:extLst>
      <p:ext uri="{BB962C8B-B14F-4D97-AF65-F5344CB8AC3E}">
        <p14:creationId xmlns:p14="http://schemas.microsoft.com/office/powerpoint/2010/main" val="14244219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2022 | 2022-01-18 | Malcolm McGilp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390384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8113814"/>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484377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Deep Blue - Conten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AI for EMAG | DI SW STS ST&amp;IN TI </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Agenda text frame">
            <a:extLst>
              <a:ext uri="{FF2B5EF4-FFF2-40B4-BE49-F238E27FC236}">
                <a16:creationId xmlns:a16="http://schemas.microsoft.com/office/drawing/2014/main" id="{BFC2C0F5-1FF7-A8C4-DAF8-BEDAF279B60D}"/>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buClr>
                <a:schemeClr val="tx1"/>
              </a:buClr>
              <a:tabLst>
                <a:tab pos="7200000" algn="r"/>
              </a:tabLst>
              <a:defRPr/>
            </a:lvl2pPr>
            <a:lvl3pPr marL="180000" defTabSz="360000">
              <a:spcAft>
                <a:spcPts val="900"/>
              </a:spcAft>
              <a:buClr>
                <a:schemeClr val="tx1"/>
              </a:buClr>
              <a:tabLst>
                <a:tab pos="7200000" algn="r"/>
              </a:tabLst>
              <a:defRPr b="1"/>
            </a:lvl3pPr>
            <a:lvl4pPr marL="360000" defTabSz="360000">
              <a:spcAft>
                <a:spcPts val="900"/>
              </a:spcAft>
              <a:buClr>
                <a:schemeClr val="tx1"/>
              </a:buClr>
              <a:tabLst>
                <a:tab pos="7200000" algn="r"/>
              </a:tabLst>
              <a:defRPr/>
            </a:lvl4pPr>
            <a:lvl5pPr marL="360000" defTabSz="360000">
              <a:spcAft>
                <a:spcPts val="900"/>
              </a:spcAft>
              <a:buClr>
                <a:schemeClr val="tx1"/>
              </a:buClr>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3591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2023-03-21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338904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14015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17115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7475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1417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07669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6797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5330573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8548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26812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523635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0606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1038598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918893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495945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683200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66259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002477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9086927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168655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456825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27882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07608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7403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41926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61640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51520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1800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96847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647274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13881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794228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16328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5920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52893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65888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165879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708431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8366569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4112006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091663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09730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6351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01771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205842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01707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142197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46682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716163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21299342"/>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23331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961336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2815714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19705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6494016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52029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87235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872947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897253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95455099"/>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4566288"/>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286605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53645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7054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206099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890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263734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840654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9834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5574511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536978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able of contents / Agenda">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261002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AE83F1C5-95B7-47C3-B837-8191D1E397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70482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E2F7C1AE-8376-445B-98CD-DBE6E96E387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07B7E75B-80B4-49F8-AA70-A41C9D89685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979795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5386085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2111885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49138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919018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50020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31945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82076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8200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161122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89969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648433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1827733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6058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7394096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1766355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90773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580758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130238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7412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375823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72699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217558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4092339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10041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99043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7847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800962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490804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10771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328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67255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379689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00413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541970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83764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37986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172963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90116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653328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3068178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900302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5919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0519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50091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695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522184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5499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57827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91518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93203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5998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778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1558364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16197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52734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64810535"/>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81510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291226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195908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698691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03005075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7166476"/>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88897"/>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556130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146003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87408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472462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723070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4615833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45518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4206469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11491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317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4625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797522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0288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43369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97161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096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6136616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690271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2301711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10233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734444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374293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22846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1024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212516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52662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5002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2585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30264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258471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50577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47664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9436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11107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1613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937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129359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02573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30373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891525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345490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38483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075258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868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663990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4236293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873765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261980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3141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633825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44724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58656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044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9948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338928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38904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916675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0083498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735890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96610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72506255"/>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7025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51707164"/>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418128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1672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5337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069133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892492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862959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473746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2151508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90255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639825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5129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17780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372016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0620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796394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697558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088561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25361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529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4220775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64012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4837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97879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253110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13494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1482691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3022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317838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52324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050299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6656800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22044589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087760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49313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1046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09738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04740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9748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22521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60529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827254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996530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00544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12695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07771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027956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886817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049783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841410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084053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60822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541454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4328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375580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54788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800769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0144171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4155625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35852739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1682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5567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64508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82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851957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81649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563038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91605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32034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0898440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074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96463820"/>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7362415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260856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30373212"/>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9863235" cy="4752000"/>
          </a:xfrm>
          <a:prstGeom prst="rect">
            <a:avLst/>
          </a:prstGeom>
        </p:spPr>
        <p:txBody>
          <a:bodyPr>
            <a:noAutofit/>
          </a:bodyPr>
          <a:lstStyle>
            <a:lvl2pPr marL="0" indent="0">
              <a:buNone/>
              <a:defRPr/>
            </a:lvl2pPr>
          </a:lstStyle>
          <a:p>
            <a:pPr lvl="0"/>
            <a:r>
              <a:rPr lang="en-US"/>
              <a:t>Click to edit Master text styles</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58486828"/>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7792267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085E4A1-8814-1127-AB1C-0D3A9B495D13}"/>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1265766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4" name="Copy">
            <a:extLst>
              <a:ext uri="{FF2B5EF4-FFF2-40B4-BE49-F238E27FC236}">
                <a16:creationId xmlns:a16="http://schemas.microsoft.com/office/drawing/2014/main" id="{7D1F8233-E6EC-DCDF-AD49-1336CE8ABD3E}"/>
              </a:ext>
            </a:extLst>
          </p:cNvPr>
          <p:cNvSpPr>
            <a:spLocks noGrp="1"/>
          </p:cNvSpPr>
          <p:nvPr>
            <p:ph type="body" sz="quarter" idx="18"/>
          </p:nvPr>
        </p:nvSpPr>
        <p:spPr bwMode="black">
          <a:xfrm>
            <a:off x="410399" y="1417320"/>
            <a:ext cx="11375136" cy="4754880"/>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9463233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5368879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69673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8874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38291151"/>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53997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95154563"/>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2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Tree>
    <p:extLst>
      <p:ext uri="{BB962C8B-B14F-4D97-AF65-F5344CB8AC3E}">
        <p14:creationId xmlns:p14="http://schemas.microsoft.com/office/powerpoint/2010/main" val="1395760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326056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1032145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542660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4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Table Placeholder" descr="Content table  frame">
            <a:extLst>
              <a:ext uri="{FF2B5EF4-FFF2-40B4-BE49-F238E27FC236}">
                <a16:creationId xmlns:a16="http://schemas.microsoft.com/office/drawing/2014/main" id="{93ED6A12-D002-B836-BF82-7E41303D82B3}"/>
              </a:ext>
            </a:extLst>
          </p:cNvPr>
          <p:cNvSpPr>
            <a:spLocks noGrp="1"/>
          </p:cNvSpPr>
          <p:nvPr>
            <p:ph type="tbl" sz="quarter" idx="12"/>
          </p:nvPr>
        </p:nvSpPr>
        <p:spPr bwMode="black">
          <a:xfrm>
            <a:off x="404812" y="1414461"/>
            <a:ext cx="11376026" cy="4392000"/>
          </a:xfrm>
        </p:spPr>
        <p:txBody>
          <a:bodyPr/>
          <a:lstStyle/>
          <a:p>
            <a:endParaRPr lang="en-US"/>
          </a:p>
        </p:txBody>
      </p:sp>
    </p:spTree>
    <p:extLst>
      <p:ext uri="{BB962C8B-B14F-4D97-AF65-F5344CB8AC3E}">
        <p14:creationId xmlns:p14="http://schemas.microsoft.com/office/powerpoint/2010/main" val="3525615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9446390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ln w="19050">
            <a:solidFill>
              <a:schemeClr val="accent1"/>
            </a:solidFill>
          </a:ln>
        </p:spPr>
        <p:txBody>
          <a:bodyPr vert="horz" lIns="216000" tIns="144000" rIns="216000" bIns="144000" rtlCol="0">
            <a:noAutofit/>
          </a:bodyPr>
          <a:lstStyle>
            <a:lvl1pPr>
              <a:defRPr lang="en-US" dirty="0">
                <a:ln>
                  <a:noFill/>
                </a:ln>
              </a:defRPr>
            </a:lvl1pPr>
          </a:lstStyle>
          <a:p>
            <a:pPr lvl="0"/>
            <a:r>
              <a:rPr lang="en-US"/>
              <a:t>Click to edit Master text styles</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00285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41910714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48095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74276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769478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0824140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0" indent="0" algn="l">
              <a:spcAft>
                <a:spcPts val="0"/>
              </a:spcAft>
              <a:buFont typeface="Arial" panose="020B0604020202020204" pitchFamily="34" charset="0"/>
              <a:buNone/>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866747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87096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3046454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656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430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101602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7886003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2077452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213392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2052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579531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8319492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971786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237669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949893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26026813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624412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987056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6542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628520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489573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0250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795872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Unrestricted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590808770"/>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53BE117E-CDD5-4342-8C0F-74E4ED307BB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B219785C-AE8F-854B-8046-BA6D1DA599F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9529802F-08FD-294F-A76F-398E506DD58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239F0CC0-BAD1-6140-9068-7B4B3643E924}"/>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8BCB114-9238-C24F-998F-80ED043AF1D5}"/>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7D6E603-AE0D-FD4D-B83B-004B60126B4D}"/>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A5272C97-25A1-E64A-99C2-B1AEC71AB16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EAF05FD-6D7D-BD42-9365-07362DBA8A0E}"/>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7B121FD7-F304-134A-B65C-21B9E641983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01ADCDD8-6878-7F44-847A-7A90BAF4205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6E9F728-C879-3149-AD93-E5C37D1E10DD}"/>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3231059F-5DC1-464B-870D-B5226B336D7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54E27F2-18EB-D240-9FBE-1559E915FE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BE7F1AB-1666-F845-BCF2-C4D17A3F31A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DAA1130-3074-E04E-A8B1-3BBA4521B6C5}"/>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512BA223-DE19-A147-A0D0-B79B2964001B}"/>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8047752A-61E9-D84E-8808-F8C3E9FEFF0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543B7AB3-1C4F-0246-BB82-21A700A14E2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8799C5E-D158-204F-94B8-3F29F69AEC8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B3ECE5A-332D-004A-B320-E4D936E10C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B3E9FDB4-89F0-AA4F-BF1C-2409C78E133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513927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3FCA14BA-240F-1C48-84AF-574C4EDD0882}"/>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A27D0139-DEB5-EB40-B524-8AFC68AB878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41AFACC4-FF0C-764D-B391-E58E0FDFA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4F1E145C-3AC4-104D-A098-4A9B2AC78152}"/>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EB7627AC-9C88-184D-A00F-EF45833556E3}"/>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FF49C28-7FAD-2E43-B87C-F9AEED40F7C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1EC6E20C-F73B-6743-8688-C2D7BECEE950}"/>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E082B54-B227-7B49-B284-F9774FA2D0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F3FD44E-6F76-6142-9A57-4F43BC62AB49}"/>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0539DDBE-5A7C-0343-BC88-7D442AF5227F}"/>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73411D37-CFD5-EC49-955B-E01CF3E6325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C6B3653-DE26-9E45-823D-88171F6A9C6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2A999F3-9E92-4948-B75C-4413ECA7A21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DA33CE2-2587-004D-AF12-497BE4A5E6D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D3117870-1D79-9341-838C-8B64EBF0DFB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A588610C-DA7D-DA4E-846D-C3022F92490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9EE12E5-6ED9-7445-9810-C67CCF7ACC49}"/>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FB12E0F-93B1-0C4A-A438-B6769B8533D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7F5005-E5D7-A443-AE7D-FA9E8032291A}"/>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C2298A34-0F4C-7141-AE9A-87C1F8174F3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07678CE-1508-AC44-9E29-F530CD4EB9A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65338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30" name="Cognisphere" descr="Siemens Cognisphere on Deep Blue background">
            <a:extLst>
              <a:ext uri="{FF2B5EF4-FFF2-40B4-BE49-F238E27FC236}">
                <a16:creationId xmlns:a16="http://schemas.microsoft.com/office/drawing/2014/main" id="{FBBACCC7-9BFB-4DDF-A9E1-9C95ABD2599C}"/>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11467217-650A-124F-8AD4-C6500CB80433}"/>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CC6EF851-9403-6340-8F90-76D658BB24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0C5C015-4929-0F4A-8C7E-FDF7B3D5B0DC}"/>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5369C0D7-A503-804B-B5B8-31A0E310F04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CB69E44C-EECC-D14A-AE40-D71BA5C0E4F8}"/>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7F3066DC-9573-924D-9157-0C4EF161093A}"/>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C7DB519-9819-A345-8751-1909BF10847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4BF147C4-DA96-0445-A905-FC088BA828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C34F81D2-B29B-474C-873F-06C7174370DC}"/>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B0D0E1D5-D91F-3E47-BB34-13AECDD85B7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5B8D16E8-2D9D-F742-A230-5E5635E0DC17}"/>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672C1B3-CF2D-144F-8E19-0562FBC5B94F}"/>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FF95F11-969B-E04F-AE81-C60289C44EE2}"/>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9BCA654-894A-F54B-AF84-ABEFE42F7DB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FB11018-F34B-2941-B5B5-4D730D79FF3B}"/>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030D7413-10FC-6542-A497-FAC885E2F1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680D773D-2470-8941-9957-F28B2D9B01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063393-980D-3D44-8700-3669AB3CBDB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1BACF4C-75A5-0843-AC2D-9D059A7AFF5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DF07249-A2CD-184B-BFA6-CD7186D7911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53E876C-2E53-4F4D-8FD1-B8907D22866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6123797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30" name="Cognisphere" descr="Siemens Cognisphere on Deep Blue Petrol gradient">
            <a:extLst>
              <a:ext uri="{FF2B5EF4-FFF2-40B4-BE49-F238E27FC236}">
                <a16:creationId xmlns:a16="http://schemas.microsoft.com/office/drawing/2014/main" id="{002D0274-5206-46B4-A2D9-3049BB94B149}"/>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9487DC36-1970-CF49-9F03-FC6C095437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D8FACA03-AC57-C140-B9DF-52F833EB676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705E40A-B21C-A848-A88C-3CD2CEB40BC0}"/>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840747FC-D86D-4B44-8D7B-62CF392D174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81F71A6D-EE7F-F042-BAF0-1231FC0E342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EA13CAC5-0AF5-E94B-88EB-F9D00727EC4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6B6F9C9-0F30-614E-8E7E-4AE4EF9CBE0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71B2DDC5-E6EA-6A40-AAC7-323F71D1E7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57BC5CA6-6AE7-FE44-AE40-BA2A8217FE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7D0AA762-2D27-9743-B114-6D9CC3F3F60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37470650-8342-F24B-94B3-AC3A78BFDD52}"/>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1C4A8AFF-32F0-D344-AF56-D16B0EDB0B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6750F8A9-FEF0-6E42-93CA-298D425CF39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910097E9-8125-B749-AE7D-3D190BC5F595}"/>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C4012EAE-333D-334E-B5D4-14D90F601CB0}"/>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341EB00F-D928-C048-ACB8-BAAB749CEAE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AC93FB83-AAFF-7D43-A124-A5604F8F13C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6F63377B-4A15-4B48-8DE4-BE11A54E55F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F7A02BE-DA3E-F549-96FB-3FE412DD6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4FC1AB01-DAD2-214B-A2A7-F0C7F600CF9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8A5EBAE4-07AE-1B4B-AAF7-1A498922F29A}"/>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727647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BDD89FF8-6988-4458-B89A-C7ED61383A1A}"/>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E90418EA-439E-C346-89AE-093E39231237}"/>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21F069CF-31E9-3E45-8F4B-29074DC650C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A90EDF3-90B1-C746-9C30-B9E93ED6A988}"/>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3DBA28D0-ED1D-F846-9CE9-1BC5B99F2BA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ECFB945-568D-D04F-A857-6852982A28A1}"/>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C4A5546A-4960-184A-A216-26E3656CCAE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8DB6C1D-B26C-4346-923C-2567B334B8C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BB0009D2-FA01-094D-8128-7427728FF5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BCFD0F1-7902-6341-AE46-E8AA771D192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B1F27D2C-E8A5-3740-A854-B6EC5625B0D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39DBE8F3-40DE-8546-A0DD-6F3C136B432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F30F992-8834-9543-A21F-5BE0601B757B}"/>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BEFFBB58-DF82-AC40-A0B9-800F973F830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047CE196-FB38-6C4F-8879-01A7756A66B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14526CE6-3EDA-BD4B-B225-721391B76A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ED32BE9E-9C38-E54E-ABF2-2B9F84C520E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4744799A-927E-494A-949C-3976ED48E1E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30DBC60-7C5C-BE43-B61B-E6A951D49FF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75EC92AF-918D-E242-8F09-8A7C7C94DC7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0B21EA5-34CE-D449-BD78-7E35656782B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EEF1AD41-D2FC-E14B-A057-19707596E03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276501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50AF305F-3940-4001-AE3A-055F50976563}"/>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F79E4775-239E-A84F-845E-D235A3A59E1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35104E1-20CA-D04D-B5A3-BD258708C6D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6BC61CF-6771-BC48-9F0B-8CC4E193F04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ADE2FC6A-B11B-2A41-9E89-DBE560DE1ED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AD6F8205-6262-1442-85DA-F3A142E1166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AF1C584-16E2-4B4B-92F0-190472A0359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3A28370-AD1B-3D47-BA38-46BE96392B7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54CC4-3CDE-E546-B65D-353F316CDA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ED9CD9BE-49DA-4840-98FB-5EBEDC449CF1}"/>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DC9B90C-5777-4E44-B1A3-BC59812F620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B751049-808E-854B-A60C-568389B6DD24}"/>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A4F89BE9-D040-FD43-8641-5B54F5D663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C1CC7E88-8978-6B4F-B1D2-8E2C64131E1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2A80A3F-78BA-3540-8809-6B4DE596277D}"/>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96DEC1E5-A393-1544-9AB2-3C719722E5A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48ECE8D5-8C8D-3E43-9385-4587CF2AA2A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A540B43-8E64-1247-9616-2A32B31181F4}"/>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11069C9F-6D92-2444-B1E2-0787D4415E1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C3CF25DD-CDCB-EA43-A568-C58D2AA263E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D5B4F7B4-66A3-5B40-AD79-508452210EC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F0AC01D0-DA1C-1F41-83AC-7F42128DBD3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286075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D30B7E0-C85E-6343-8944-7F90B99F2CE0}"/>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705732E-D79D-4A4F-82DB-67CEA9D0338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01FA6CCA-6D59-4B4B-8335-87F158D36616}"/>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1BF37B-9892-B040-8DE8-EA304F74430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60DDA3E-B1B8-C446-86F9-F130E869C8C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42EC57E9-7B35-3741-8588-A05DDAC5C98B}"/>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260F2B5B-238A-6A40-8E9B-45EC6A84F81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3A88516-B767-8141-9598-4B23AAC49FE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C54BFC2-D830-8E40-BEF9-EFB21E87AF1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32789D0A-E6DD-404C-971A-120E4AF8D355}"/>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2459A730-5723-894A-8BDA-96768FFECF9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9590959-0A34-394F-99A2-898EFFC730C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A99E8866-0E23-D841-BA58-999CCF3195E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2AA76DB6-0211-AB42-A84E-26B86866ECD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0E1812C7-0AD1-D84C-97F8-4D5E6F7DE0F2}"/>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E7FE5640-3A2B-BF44-B165-1C2CF46ECB2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966A8BEB-0E3A-5A4D-BD6F-528214AF1B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2D75810E-B376-D24D-97AC-17F279F9BFB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8BCC0A-86D7-7743-B0DE-6EE7746FFAC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9D08D5ED-5ED5-494E-A99D-4F64ADE315B6}"/>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E9CD1B1-1E44-C642-90E9-70693D84761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6155297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3" pos="7416">
          <p15:clr>
            <a:srgbClr val="65CEFF"/>
          </p15:clr>
        </p15:guide>
        <p15:guide id="4" orient="horz" pos="2206">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2.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76" Type="http://schemas.openxmlformats.org/officeDocument/2006/relationships/slideLayout" Target="../slideLayouts/slideLayout201.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66" Type="http://schemas.openxmlformats.org/officeDocument/2006/relationships/slideLayout" Target="../slideLayouts/slideLayout191.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87" Type="http://schemas.openxmlformats.org/officeDocument/2006/relationships/slideLayout" Target="../slideLayouts/slideLayout212.xml"/><Relationship Id="rId5" Type="http://schemas.openxmlformats.org/officeDocument/2006/relationships/slideLayout" Target="../slideLayouts/slideLayout130.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77" Type="http://schemas.openxmlformats.org/officeDocument/2006/relationships/slideLayout" Target="../slideLayouts/slideLayout202.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93" Type="http://schemas.openxmlformats.org/officeDocument/2006/relationships/slideLayout" Target="../slideLayouts/slideLayout218.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theme" Target="../theme/theme3.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55" Type="http://schemas.openxmlformats.org/officeDocument/2006/relationships/slideLayout" Target="../slideLayouts/slideLayout306.xml"/><Relationship Id="rId63" Type="http://schemas.openxmlformats.org/officeDocument/2006/relationships/slideLayout" Target="../slideLayouts/slideLayout314.xml"/><Relationship Id="rId68" Type="http://schemas.openxmlformats.org/officeDocument/2006/relationships/slideLayout" Target="../slideLayouts/slideLayout319.xml"/><Relationship Id="rId76" Type="http://schemas.openxmlformats.org/officeDocument/2006/relationships/theme" Target="../theme/theme5.xml"/><Relationship Id="rId7" Type="http://schemas.openxmlformats.org/officeDocument/2006/relationships/slideLayout" Target="../slideLayouts/slideLayout258.xml"/><Relationship Id="rId71" Type="http://schemas.openxmlformats.org/officeDocument/2006/relationships/slideLayout" Target="../slideLayouts/slideLayout322.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slideLayout" Target="../slideLayouts/slideLayout304.xml"/><Relationship Id="rId58" Type="http://schemas.openxmlformats.org/officeDocument/2006/relationships/slideLayout" Target="../slideLayouts/slideLayout309.xml"/><Relationship Id="rId66" Type="http://schemas.openxmlformats.org/officeDocument/2006/relationships/slideLayout" Target="../slideLayouts/slideLayout317.xml"/><Relationship Id="rId74" Type="http://schemas.openxmlformats.org/officeDocument/2006/relationships/slideLayout" Target="../slideLayouts/slideLayout32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 Id="rId57" Type="http://schemas.openxmlformats.org/officeDocument/2006/relationships/slideLayout" Target="../slideLayouts/slideLayout308.xml"/><Relationship Id="rId61" Type="http://schemas.openxmlformats.org/officeDocument/2006/relationships/slideLayout" Target="../slideLayouts/slideLayout312.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60" Type="http://schemas.openxmlformats.org/officeDocument/2006/relationships/slideLayout" Target="../slideLayouts/slideLayout311.xml"/><Relationship Id="rId65" Type="http://schemas.openxmlformats.org/officeDocument/2006/relationships/slideLayout" Target="../slideLayouts/slideLayout316.xml"/><Relationship Id="rId73" Type="http://schemas.openxmlformats.org/officeDocument/2006/relationships/slideLayout" Target="../slideLayouts/slideLayout324.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56" Type="http://schemas.openxmlformats.org/officeDocument/2006/relationships/slideLayout" Target="../slideLayouts/slideLayout307.xml"/><Relationship Id="rId64" Type="http://schemas.openxmlformats.org/officeDocument/2006/relationships/slideLayout" Target="../slideLayouts/slideLayout315.xml"/><Relationship Id="rId69" Type="http://schemas.openxmlformats.org/officeDocument/2006/relationships/slideLayout" Target="../slideLayouts/slideLayout320.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72" Type="http://schemas.openxmlformats.org/officeDocument/2006/relationships/slideLayout" Target="../slideLayouts/slideLayout323.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59" Type="http://schemas.openxmlformats.org/officeDocument/2006/relationships/slideLayout" Target="../slideLayouts/slideLayout310.xml"/><Relationship Id="rId67" Type="http://schemas.openxmlformats.org/officeDocument/2006/relationships/slideLayout" Target="../slideLayouts/slideLayout318.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slideLayout" Target="../slideLayouts/slideLayout305.xml"/><Relationship Id="rId62" Type="http://schemas.openxmlformats.org/officeDocument/2006/relationships/slideLayout" Target="../slideLayouts/slideLayout313.xml"/><Relationship Id="rId70" Type="http://schemas.openxmlformats.org/officeDocument/2006/relationships/slideLayout" Target="../slideLayouts/slideLayout321.xml"/><Relationship Id="rId75" Type="http://schemas.openxmlformats.org/officeDocument/2006/relationships/slideLayout" Target="../slideLayouts/slideLayout326.xml"/><Relationship Id="rId1" Type="http://schemas.openxmlformats.org/officeDocument/2006/relationships/slideLayout" Target="../slideLayouts/slideLayout252.xml"/><Relationship Id="rId6" Type="http://schemas.openxmlformats.org/officeDocument/2006/relationships/slideLayout" Target="../slideLayouts/slideLayout25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slideLayout" Target="../slideLayouts/slideLayout376.xml"/><Relationship Id="rId55" Type="http://schemas.openxmlformats.org/officeDocument/2006/relationships/slideLayout" Target="../slideLayouts/slideLayout381.xml"/><Relationship Id="rId63" Type="http://schemas.openxmlformats.org/officeDocument/2006/relationships/slideLayout" Target="../slideLayouts/slideLayout389.xml"/><Relationship Id="rId68" Type="http://schemas.openxmlformats.org/officeDocument/2006/relationships/slideLayout" Target="../slideLayouts/slideLayout394.xml"/><Relationship Id="rId7" Type="http://schemas.openxmlformats.org/officeDocument/2006/relationships/slideLayout" Target="../slideLayouts/slideLayout333.xml"/><Relationship Id="rId71" Type="http://schemas.openxmlformats.org/officeDocument/2006/relationships/theme" Target="../theme/theme6.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3" Type="http://schemas.openxmlformats.org/officeDocument/2006/relationships/slideLayout" Target="../slideLayouts/slideLayout379.xml"/><Relationship Id="rId58" Type="http://schemas.openxmlformats.org/officeDocument/2006/relationships/slideLayout" Target="../slideLayouts/slideLayout384.xml"/><Relationship Id="rId66" Type="http://schemas.openxmlformats.org/officeDocument/2006/relationships/slideLayout" Target="../slideLayouts/slideLayout392.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57" Type="http://schemas.openxmlformats.org/officeDocument/2006/relationships/slideLayout" Target="../slideLayouts/slideLayout383.xml"/><Relationship Id="rId61" Type="http://schemas.openxmlformats.org/officeDocument/2006/relationships/slideLayout" Target="../slideLayouts/slideLayout387.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slideLayout" Target="../slideLayouts/slideLayout378.xml"/><Relationship Id="rId60" Type="http://schemas.openxmlformats.org/officeDocument/2006/relationships/slideLayout" Target="../slideLayouts/slideLayout386.xml"/><Relationship Id="rId65" Type="http://schemas.openxmlformats.org/officeDocument/2006/relationships/slideLayout" Target="../slideLayouts/slideLayout391.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56" Type="http://schemas.openxmlformats.org/officeDocument/2006/relationships/slideLayout" Target="../slideLayouts/slideLayout382.xml"/><Relationship Id="rId64" Type="http://schemas.openxmlformats.org/officeDocument/2006/relationships/slideLayout" Target="../slideLayouts/slideLayout390.xml"/><Relationship Id="rId69" Type="http://schemas.openxmlformats.org/officeDocument/2006/relationships/slideLayout" Target="../slideLayouts/slideLayout395.xml"/><Relationship Id="rId8" Type="http://schemas.openxmlformats.org/officeDocument/2006/relationships/slideLayout" Target="../slideLayouts/slideLayout334.xml"/><Relationship Id="rId51" Type="http://schemas.openxmlformats.org/officeDocument/2006/relationships/slideLayout" Target="../slideLayouts/slideLayout377.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59" Type="http://schemas.openxmlformats.org/officeDocument/2006/relationships/slideLayout" Target="../slideLayouts/slideLayout385.xml"/><Relationship Id="rId67" Type="http://schemas.openxmlformats.org/officeDocument/2006/relationships/slideLayout" Target="../slideLayouts/slideLayout393.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54" Type="http://schemas.openxmlformats.org/officeDocument/2006/relationships/slideLayout" Target="../slideLayouts/slideLayout380.xml"/><Relationship Id="rId62" Type="http://schemas.openxmlformats.org/officeDocument/2006/relationships/slideLayout" Target="../slideLayouts/slideLayout388.xml"/><Relationship Id="rId70" Type="http://schemas.openxmlformats.org/officeDocument/2006/relationships/slideLayout" Target="../slideLayouts/slideLayout3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slideLayout" Target="../slideLayouts/slideLayout435.xml"/><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42" Type="http://schemas.openxmlformats.org/officeDocument/2006/relationships/slideLayout" Target="../slideLayouts/slideLayout438.xml"/><Relationship Id="rId47" Type="http://schemas.openxmlformats.org/officeDocument/2006/relationships/slideLayout" Target="../slideLayouts/slideLayout443.xml"/><Relationship Id="rId50" Type="http://schemas.openxmlformats.org/officeDocument/2006/relationships/slideLayout" Target="../slideLayouts/slideLayout446.xml"/><Relationship Id="rId55" Type="http://schemas.openxmlformats.org/officeDocument/2006/relationships/slideLayout" Target="../slideLayouts/slideLayout451.xml"/><Relationship Id="rId63" Type="http://schemas.openxmlformats.org/officeDocument/2006/relationships/slideLayout" Target="../slideLayouts/slideLayout459.xml"/><Relationship Id="rId68" Type="http://schemas.openxmlformats.org/officeDocument/2006/relationships/slideLayout" Target="../slideLayouts/slideLayout464.xml"/><Relationship Id="rId7" Type="http://schemas.openxmlformats.org/officeDocument/2006/relationships/slideLayout" Target="../slideLayouts/slideLayout403.xml"/><Relationship Id="rId71" Type="http://schemas.openxmlformats.org/officeDocument/2006/relationships/slideLayout" Target="../slideLayouts/slideLayout467.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45" Type="http://schemas.openxmlformats.org/officeDocument/2006/relationships/slideLayout" Target="../slideLayouts/slideLayout441.xml"/><Relationship Id="rId53" Type="http://schemas.openxmlformats.org/officeDocument/2006/relationships/slideLayout" Target="../slideLayouts/slideLayout449.xml"/><Relationship Id="rId58" Type="http://schemas.openxmlformats.org/officeDocument/2006/relationships/slideLayout" Target="../slideLayouts/slideLayout454.xml"/><Relationship Id="rId66" Type="http://schemas.openxmlformats.org/officeDocument/2006/relationships/slideLayout" Target="../slideLayouts/slideLayout462.xml"/><Relationship Id="rId74" Type="http://schemas.openxmlformats.org/officeDocument/2006/relationships/slideLayout" Target="../slideLayouts/slideLayout47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49" Type="http://schemas.openxmlformats.org/officeDocument/2006/relationships/slideLayout" Target="../slideLayouts/slideLayout445.xml"/><Relationship Id="rId57" Type="http://schemas.openxmlformats.org/officeDocument/2006/relationships/slideLayout" Target="../slideLayouts/slideLayout453.xml"/><Relationship Id="rId61" Type="http://schemas.openxmlformats.org/officeDocument/2006/relationships/slideLayout" Target="../slideLayouts/slideLayout457.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4" Type="http://schemas.openxmlformats.org/officeDocument/2006/relationships/slideLayout" Target="../slideLayouts/slideLayout440.xml"/><Relationship Id="rId52" Type="http://schemas.openxmlformats.org/officeDocument/2006/relationships/slideLayout" Target="../slideLayouts/slideLayout448.xml"/><Relationship Id="rId60" Type="http://schemas.openxmlformats.org/officeDocument/2006/relationships/slideLayout" Target="../slideLayouts/slideLayout456.xml"/><Relationship Id="rId65" Type="http://schemas.openxmlformats.org/officeDocument/2006/relationships/slideLayout" Target="../slideLayouts/slideLayout461.xml"/><Relationship Id="rId73" Type="http://schemas.openxmlformats.org/officeDocument/2006/relationships/slideLayout" Target="../slideLayouts/slideLayout469.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slideLayout" Target="../slideLayouts/slideLayout439.xml"/><Relationship Id="rId48" Type="http://schemas.openxmlformats.org/officeDocument/2006/relationships/slideLayout" Target="../slideLayouts/slideLayout444.xml"/><Relationship Id="rId56" Type="http://schemas.openxmlformats.org/officeDocument/2006/relationships/slideLayout" Target="../slideLayouts/slideLayout452.xml"/><Relationship Id="rId64" Type="http://schemas.openxmlformats.org/officeDocument/2006/relationships/slideLayout" Target="../slideLayouts/slideLayout460.xml"/><Relationship Id="rId69" Type="http://schemas.openxmlformats.org/officeDocument/2006/relationships/slideLayout" Target="../slideLayouts/slideLayout465.xml"/><Relationship Id="rId8" Type="http://schemas.openxmlformats.org/officeDocument/2006/relationships/slideLayout" Target="../slideLayouts/slideLayout404.xml"/><Relationship Id="rId51" Type="http://schemas.openxmlformats.org/officeDocument/2006/relationships/slideLayout" Target="../slideLayouts/slideLayout447.xml"/><Relationship Id="rId72" Type="http://schemas.openxmlformats.org/officeDocument/2006/relationships/slideLayout" Target="../slideLayouts/slideLayout468.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46" Type="http://schemas.openxmlformats.org/officeDocument/2006/relationships/slideLayout" Target="../slideLayouts/slideLayout442.xml"/><Relationship Id="rId59" Type="http://schemas.openxmlformats.org/officeDocument/2006/relationships/slideLayout" Target="../slideLayouts/slideLayout455.xml"/><Relationship Id="rId67" Type="http://schemas.openxmlformats.org/officeDocument/2006/relationships/slideLayout" Target="../slideLayouts/slideLayout463.xml"/><Relationship Id="rId20" Type="http://schemas.openxmlformats.org/officeDocument/2006/relationships/slideLayout" Target="../slideLayouts/slideLayout416.xml"/><Relationship Id="rId41" Type="http://schemas.openxmlformats.org/officeDocument/2006/relationships/slideLayout" Target="../slideLayouts/slideLayout437.xml"/><Relationship Id="rId54" Type="http://schemas.openxmlformats.org/officeDocument/2006/relationships/slideLayout" Target="../slideLayouts/slideLayout450.xml"/><Relationship Id="rId62" Type="http://schemas.openxmlformats.org/officeDocument/2006/relationships/slideLayout" Target="../slideLayouts/slideLayout458.xml"/><Relationship Id="rId70" Type="http://schemas.openxmlformats.org/officeDocument/2006/relationships/slideLayout" Target="../slideLayouts/slideLayout466.xml"/><Relationship Id="rId75" Type="http://schemas.openxmlformats.org/officeDocument/2006/relationships/theme" Target="../theme/theme7.xml"/><Relationship Id="rId1" Type="http://schemas.openxmlformats.org/officeDocument/2006/relationships/slideLayout" Target="../slideLayouts/slideLayout397.xml"/><Relationship Id="rId6" Type="http://schemas.openxmlformats.org/officeDocument/2006/relationships/slideLayout" Target="../slideLayouts/slideLayout4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9" Type="http://schemas.openxmlformats.org/officeDocument/2006/relationships/slideLayout" Target="../slideLayouts/slideLayout509.xml"/><Relationship Id="rId21" Type="http://schemas.openxmlformats.org/officeDocument/2006/relationships/slideLayout" Target="../slideLayouts/slideLayout491.xml"/><Relationship Id="rId34" Type="http://schemas.openxmlformats.org/officeDocument/2006/relationships/slideLayout" Target="../slideLayouts/slideLayout504.xml"/><Relationship Id="rId42" Type="http://schemas.openxmlformats.org/officeDocument/2006/relationships/slideLayout" Target="../slideLayouts/slideLayout512.xml"/><Relationship Id="rId47" Type="http://schemas.openxmlformats.org/officeDocument/2006/relationships/slideLayout" Target="../slideLayouts/slideLayout517.xml"/><Relationship Id="rId50" Type="http://schemas.openxmlformats.org/officeDocument/2006/relationships/slideLayout" Target="../slideLayouts/slideLayout520.xml"/><Relationship Id="rId55" Type="http://schemas.openxmlformats.org/officeDocument/2006/relationships/slideLayout" Target="../slideLayouts/slideLayout525.xml"/><Relationship Id="rId63" Type="http://schemas.openxmlformats.org/officeDocument/2006/relationships/slideLayout" Target="../slideLayouts/slideLayout533.xml"/><Relationship Id="rId68" Type="http://schemas.openxmlformats.org/officeDocument/2006/relationships/slideLayout" Target="../slideLayouts/slideLayout538.xml"/><Relationship Id="rId76" Type="http://schemas.openxmlformats.org/officeDocument/2006/relationships/theme" Target="../theme/theme8.xml"/><Relationship Id="rId7" Type="http://schemas.openxmlformats.org/officeDocument/2006/relationships/slideLayout" Target="../slideLayouts/slideLayout477.xml"/><Relationship Id="rId71" Type="http://schemas.openxmlformats.org/officeDocument/2006/relationships/slideLayout" Target="../slideLayouts/slideLayout541.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9" Type="http://schemas.openxmlformats.org/officeDocument/2006/relationships/slideLayout" Target="../slideLayouts/slideLayout499.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37" Type="http://schemas.openxmlformats.org/officeDocument/2006/relationships/slideLayout" Target="../slideLayouts/slideLayout507.xml"/><Relationship Id="rId40" Type="http://schemas.openxmlformats.org/officeDocument/2006/relationships/slideLayout" Target="../slideLayouts/slideLayout510.xml"/><Relationship Id="rId45" Type="http://schemas.openxmlformats.org/officeDocument/2006/relationships/slideLayout" Target="../slideLayouts/slideLayout515.xml"/><Relationship Id="rId53" Type="http://schemas.openxmlformats.org/officeDocument/2006/relationships/slideLayout" Target="../slideLayouts/slideLayout523.xml"/><Relationship Id="rId58" Type="http://schemas.openxmlformats.org/officeDocument/2006/relationships/slideLayout" Target="../slideLayouts/slideLayout528.xml"/><Relationship Id="rId66" Type="http://schemas.openxmlformats.org/officeDocument/2006/relationships/slideLayout" Target="../slideLayouts/slideLayout536.xml"/><Relationship Id="rId74" Type="http://schemas.openxmlformats.org/officeDocument/2006/relationships/slideLayout" Target="../slideLayouts/slideLayout544.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36" Type="http://schemas.openxmlformats.org/officeDocument/2006/relationships/slideLayout" Target="../slideLayouts/slideLayout506.xml"/><Relationship Id="rId49" Type="http://schemas.openxmlformats.org/officeDocument/2006/relationships/slideLayout" Target="../slideLayouts/slideLayout519.xml"/><Relationship Id="rId57" Type="http://schemas.openxmlformats.org/officeDocument/2006/relationships/slideLayout" Target="../slideLayouts/slideLayout527.xml"/><Relationship Id="rId61" Type="http://schemas.openxmlformats.org/officeDocument/2006/relationships/slideLayout" Target="../slideLayouts/slideLayout531.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slideLayout" Target="../slideLayouts/slideLayout501.xml"/><Relationship Id="rId44" Type="http://schemas.openxmlformats.org/officeDocument/2006/relationships/slideLayout" Target="../slideLayouts/slideLayout514.xml"/><Relationship Id="rId52" Type="http://schemas.openxmlformats.org/officeDocument/2006/relationships/slideLayout" Target="../slideLayouts/slideLayout522.xml"/><Relationship Id="rId60" Type="http://schemas.openxmlformats.org/officeDocument/2006/relationships/slideLayout" Target="../slideLayouts/slideLayout530.xml"/><Relationship Id="rId65" Type="http://schemas.openxmlformats.org/officeDocument/2006/relationships/slideLayout" Target="../slideLayouts/slideLayout535.xml"/><Relationship Id="rId73" Type="http://schemas.openxmlformats.org/officeDocument/2006/relationships/slideLayout" Target="../slideLayouts/slideLayout543.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slideLayout" Target="../slideLayouts/slideLayout505.xml"/><Relationship Id="rId43" Type="http://schemas.openxmlformats.org/officeDocument/2006/relationships/slideLayout" Target="../slideLayouts/slideLayout513.xml"/><Relationship Id="rId48" Type="http://schemas.openxmlformats.org/officeDocument/2006/relationships/slideLayout" Target="../slideLayouts/slideLayout518.xml"/><Relationship Id="rId56" Type="http://schemas.openxmlformats.org/officeDocument/2006/relationships/slideLayout" Target="../slideLayouts/slideLayout526.xml"/><Relationship Id="rId64" Type="http://schemas.openxmlformats.org/officeDocument/2006/relationships/slideLayout" Target="../slideLayouts/slideLayout534.xml"/><Relationship Id="rId69" Type="http://schemas.openxmlformats.org/officeDocument/2006/relationships/slideLayout" Target="../slideLayouts/slideLayout539.xml"/><Relationship Id="rId8" Type="http://schemas.openxmlformats.org/officeDocument/2006/relationships/slideLayout" Target="../slideLayouts/slideLayout478.xml"/><Relationship Id="rId51" Type="http://schemas.openxmlformats.org/officeDocument/2006/relationships/slideLayout" Target="../slideLayouts/slideLayout521.xml"/><Relationship Id="rId72" Type="http://schemas.openxmlformats.org/officeDocument/2006/relationships/slideLayout" Target="../slideLayouts/slideLayout542.xml"/><Relationship Id="rId3" Type="http://schemas.openxmlformats.org/officeDocument/2006/relationships/slideLayout" Target="../slideLayouts/slideLayout473.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38" Type="http://schemas.openxmlformats.org/officeDocument/2006/relationships/slideLayout" Target="../slideLayouts/slideLayout508.xml"/><Relationship Id="rId46" Type="http://schemas.openxmlformats.org/officeDocument/2006/relationships/slideLayout" Target="../slideLayouts/slideLayout516.xml"/><Relationship Id="rId59" Type="http://schemas.openxmlformats.org/officeDocument/2006/relationships/slideLayout" Target="../slideLayouts/slideLayout529.xml"/><Relationship Id="rId67" Type="http://schemas.openxmlformats.org/officeDocument/2006/relationships/slideLayout" Target="../slideLayouts/slideLayout537.xml"/><Relationship Id="rId20" Type="http://schemas.openxmlformats.org/officeDocument/2006/relationships/slideLayout" Target="../slideLayouts/slideLayout490.xml"/><Relationship Id="rId41" Type="http://schemas.openxmlformats.org/officeDocument/2006/relationships/slideLayout" Target="../slideLayouts/slideLayout511.xml"/><Relationship Id="rId54" Type="http://schemas.openxmlformats.org/officeDocument/2006/relationships/slideLayout" Target="../slideLayouts/slideLayout524.xml"/><Relationship Id="rId62" Type="http://schemas.openxmlformats.org/officeDocument/2006/relationships/slideLayout" Target="../slideLayouts/slideLayout532.xml"/><Relationship Id="rId70" Type="http://schemas.openxmlformats.org/officeDocument/2006/relationships/slideLayout" Target="../slideLayouts/slideLayout540.xml"/><Relationship Id="rId75" Type="http://schemas.openxmlformats.org/officeDocument/2006/relationships/slideLayout" Target="../slideLayouts/slideLayout545.xml"/><Relationship Id="rId1" Type="http://schemas.openxmlformats.org/officeDocument/2006/relationships/slideLayout" Target="../slideLayouts/slideLayout471.xml"/><Relationship Id="rId6" Type="http://schemas.openxmlformats.org/officeDocument/2006/relationships/slideLayout" Target="../slideLayouts/slideLayout4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839" r:id="rId13"/>
    <p:sldLayoutId id="2147483840" r:id="rId14"/>
    <p:sldLayoutId id="2147483841"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27" r:id="rId34"/>
    <p:sldLayoutId id="2147483728" r:id="rId35"/>
    <p:sldLayoutId id="2147483729" r:id="rId36"/>
    <p:sldLayoutId id="2147483736" r:id="rId37"/>
    <p:sldLayoutId id="2147483737" r:id="rId38"/>
    <p:sldLayoutId id="2147483738" r:id="rId39"/>
    <p:sldLayoutId id="2147483753" r:id="rId40"/>
    <p:sldLayoutId id="2147483754" r:id="rId41"/>
    <p:sldLayoutId id="2147483755" r:id="rId42"/>
    <p:sldLayoutId id="2147483739" r:id="rId43"/>
    <p:sldLayoutId id="2147483740" r:id="rId44"/>
    <p:sldLayoutId id="2147483741" r:id="rId45"/>
    <p:sldLayoutId id="2147483744" r:id="rId46"/>
    <p:sldLayoutId id="2147483655" r:id="rId47"/>
    <p:sldLayoutId id="2147483756" r:id="rId48"/>
    <p:sldLayoutId id="2147483677" r:id="rId49"/>
    <p:sldLayoutId id="2147483779" r:id="rId50"/>
    <p:sldLayoutId id="2147483709" r:id="rId51"/>
    <p:sldLayoutId id="2147483834" r:id="rId52"/>
    <p:sldLayoutId id="2147483835" r:id="rId53"/>
    <p:sldLayoutId id="2147483836" r:id="rId54"/>
    <p:sldLayoutId id="2147483650" r:id="rId55"/>
    <p:sldLayoutId id="2147483665" r:id="rId56"/>
    <p:sldLayoutId id="2147483691" r:id="rId57"/>
    <p:sldLayoutId id="2147483827" r:id="rId58"/>
    <p:sldLayoutId id="2147483692" r:id="rId59"/>
    <p:sldLayoutId id="2147483780" r:id="rId60"/>
    <p:sldLayoutId id="2147483828" r:id="rId61"/>
    <p:sldLayoutId id="2147483666" r:id="rId62"/>
    <p:sldLayoutId id="2147483829" r:id="rId63"/>
    <p:sldLayoutId id="2147483697" r:id="rId64"/>
    <p:sldLayoutId id="2147483830" r:id="rId65"/>
    <p:sldLayoutId id="2147483698" r:id="rId66"/>
    <p:sldLayoutId id="2147483838" r:id="rId67"/>
    <p:sldLayoutId id="2147483837" r:id="rId68"/>
    <p:sldLayoutId id="2147483831" r:id="rId69"/>
    <p:sldLayoutId id="2147483652" r:id="rId70"/>
    <p:sldLayoutId id="2147483694" r:id="rId71"/>
    <p:sldLayoutId id="2147483833" r:id="rId72"/>
    <p:sldLayoutId id="2147483687" r:id="rId73"/>
    <p:sldLayoutId id="2147483690" r:id="rId74"/>
    <p:sldLayoutId id="2147483681" r:id="rId75"/>
    <p:sldLayoutId id="2147483682" r:id="rId76"/>
    <p:sldLayoutId id="2147483711" r:id="rId77"/>
    <p:sldLayoutId id="2147483678" r:id="rId78"/>
    <p:sldLayoutId id="2147483811" r:id="rId79"/>
    <p:sldLayoutId id="2147483812" r:id="rId80"/>
    <p:sldLayoutId id="2147483814" r:id="rId81"/>
    <p:sldLayoutId id="2147483813" r:id="rId82"/>
    <p:sldLayoutId id="2147483816" r:id="rId83"/>
    <p:sldLayoutId id="2147483822" r:id="rId84"/>
    <p:sldLayoutId id="2147483815" r:id="rId85"/>
    <p:sldLayoutId id="2147483823" r:id="rId86"/>
    <p:sldLayoutId id="2147483819" r:id="rId87"/>
    <p:sldLayoutId id="2147483820" r:id="rId88"/>
    <p:sldLayoutId id="2147483821" r:id="rId89"/>
    <p:sldLayoutId id="2147483817" r:id="rId90"/>
    <p:sldLayoutId id="2147483818" r:id="rId91"/>
    <p:sldLayoutId id="2147483844" r:id="rId9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8050D82E-DF12-DA44-BAA2-709FE42D3C64}"/>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33A22D0-E564-3147-91D7-5CAC2DAF9F67}"/>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7B7A1F4A-5E24-DB48-B525-CD4C60DD6EFB}"/>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B4B75D6-0918-E842-B5CE-46DDBFC611DF}"/>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F619DC22-667E-C84B-A6AB-E977C38C421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55666FEB-F3DA-444A-B245-427EDB554C5C}"/>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78387494-1A58-9643-AA7F-408AACB3333F}"/>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195AE785-897A-214E-B164-F2B26A4B1673}"/>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1D2F7EA-CF3F-E44C-B31F-FB0CE4B2F4C9}"/>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A6B72A2C-A868-5140-9CF7-49722BD91695}"/>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61807A8F-A772-274E-9845-E477C3E403A4}"/>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88B21BE2-1E37-1046-9501-32F4B585F845}"/>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AEC0852D-355E-5242-8583-2EB7CFBE34B0}"/>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02BFA8FE-F4EF-6A40-BBEF-591BB93673AC}"/>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4C1B284D-2BB5-EA40-94F0-C90C4B6B700D}"/>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EA07CEA6-5B67-6847-96AD-EA56B76D5A54}"/>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6850BDB-7DD9-9145-8B8A-05784D2CC977}"/>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A2223D8E-0471-2F42-8900-EC71ACACD416}"/>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EE244786-7154-B54A-9A68-10316AF37694}"/>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9682C2B8-9A55-424C-B123-324D28080495}"/>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B77C6A63-4569-8744-90EB-ED40B139635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31317023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6">
          <p15:clr>
            <a:srgbClr val="A4A3A4"/>
          </p15:clr>
        </p15:guide>
        <p15:guide id="2" pos="255">
          <p15:clr>
            <a:srgbClr val="5ACBF0"/>
          </p15:clr>
        </p15:guide>
        <p15:guide id="3" orient="horz" pos="888">
          <p15:clr>
            <a:srgbClr val="5ACBF0"/>
          </p15:clr>
        </p15:guide>
        <p15:guide id="4" orient="horz" pos="2341">
          <p15:clr>
            <a:srgbClr val="A4A3A4"/>
          </p15:clr>
        </p15:guide>
        <p15:guide id="5" orient="horz" pos="300">
          <p15:clr>
            <a:srgbClr val="A4A3A4"/>
          </p15:clr>
        </p15:guide>
        <p15:guide id="7" orient="horz" pos="3879">
          <p15:clr>
            <a:srgbClr val="5ACBF0"/>
          </p15:clr>
        </p15:guide>
        <p15:guide id="8" pos="3984">
          <p15:clr>
            <a:srgbClr val="A4A3A4"/>
          </p15:clr>
        </p15:guide>
        <p15:guide id="9" pos="7416">
          <p15:clr>
            <a:srgbClr val="5ACBF0"/>
          </p15:clr>
        </p15:guide>
        <p15:guide id="10" pos="3696">
          <p15:clr>
            <a:srgbClr val="A4A3A4"/>
          </p15:clr>
        </p15:guide>
        <p15:guide id="11" pos="6480">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919620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 id="2147483925" r:id="rId43"/>
    <p:sldLayoutId id="2147483926" r:id="rId44"/>
    <p:sldLayoutId id="2147483927" r:id="rId45"/>
    <p:sldLayoutId id="2147483928" r:id="rId46"/>
    <p:sldLayoutId id="2147483929" r:id="rId47"/>
    <p:sldLayoutId id="2147483930" r:id="rId48"/>
    <p:sldLayoutId id="2147483931" r:id="rId49"/>
    <p:sldLayoutId id="2147483932" r:id="rId50"/>
    <p:sldLayoutId id="2147483933" r:id="rId51"/>
    <p:sldLayoutId id="2147483934" r:id="rId52"/>
    <p:sldLayoutId id="2147483935" r:id="rId53"/>
    <p:sldLayoutId id="2147483936" r:id="rId54"/>
    <p:sldLayoutId id="2147483937" r:id="rId55"/>
    <p:sldLayoutId id="2147483938" r:id="rId56"/>
    <p:sldLayoutId id="2147483939" r:id="rId57"/>
    <p:sldLayoutId id="2147483940" r:id="rId58"/>
    <p:sldLayoutId id="2147483941" r:id="rId59"/>
    <p:sldLayoutId id="2147483942" r:id="rId60"/>
    <p:sldLayoutId id="2147483943" r:id="rId61"/>
    <p:sldLayoutId id="2147483944" r:id="rId62"/>
    <p:sldLayoutId id="2147483945" r:id="rId63"/>
    <p:sldLayoutId id="2147483946" r:id="rId64"/>
    <p:sldLayoutId id="2147483947" r:id="rId65"/>
    <p:sldLayoutId id="2147483948" r:id="rId66"/>
    <p:sldLayoutId id="2147483949" r:id="rId67"/>
    <p:sldLayoutId id="2147483950" r:id="rId68"/>
    <p:sldLayoutId id="2147483951" r:id="rId69"/>
    <p:sldLayoutId id="2147483952" r:id="rId70"/>
    <p:sldLayoutId id="2147483953" r:id="rId71"/>
    <p:sldLayoutId id="2147483954" r:id="rId72"/>
    <p:sldLayoutId id="2147483955" r:id="rId73"/>
    <p:sldLayoutId id="2147483956" r:id="rId74"/>
    <p:sldLayoutId id="2147483957" r:id="rId75"/>
    <p:sldLayoutId id="2147483958" r:id="rId76"/>
    <p:sldLayoutId id="2147483959" r:id="rId77"/>
    <p:sldLayoutId id="2147483960" r:id="rId78"/>
    <p:sldLayoutId id="2147483961" r:id="rId79"/>
    <p:sldLayoutId id="2147483962" r:id="rId80"/>
    <p:sldLayoutId id="2147483963" r:id="rId81"/>
    <p:sldLayoutId id="2147483964" r:id="rId82"/>
    <p:sldLayoutId id="2147483965" r:id="rId83"/>
    <p:sldLayoutId id="2147483966" r:id="rId84"/>
    <p:sldLayoutId id="2147483967" r:id="rId85"/>
    <p:sldLayoutId id="2147483968" r:id="rId86"/>
    <p:sldLayoutId id="2147483969" r:id="rId87"/>
    <p:sldLayoutId id="2147483970" r:id="rId88"/>
    <p:sldLayoutId id="2147483971" r:id="rId89"/>
    <p:sldLayoutId id="2147483972" r:id="rId90"/>
    <p:sldLayoutId id="2147483973" r:id="rId91"/>
    <p:sldLayoutId id="2147483975" r:id="rId92"/>
    <p:sldLayoutId id="2147483976" r:id="rId93"/>
    <p:sldLayoutId id="2147483977" r:id="rId94"/>
    <p:sldLayoutId id="2147483978" r:id="rId9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64112C91-F980-4980-A894-82FC60E6840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81FE3F3-02BE-4D19-AE60-323AB7F8C45F}"/>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2FE3E1E-6CA2-4D19-8C44-8F29578C915D}"/>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7E8A8F16-6227-47B6-AEA3-7FAD4F09B17C}"/>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9FF6618-2352-49D1-91A8-A508577CF42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7B0146CD-BACD-4AFA-962F-160901738B79}"/>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AB43C7FF-222E-4073-A442-3F351CB2E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39D4E32-0FB0-4B21-8653-CF35493F8F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C6F3A06C-CA69-4259-A224-942403D5994A}"/>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050A96C1-FF6F-4B3A-BE9C-DF1EB918B53C}"/>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9FB10660-11D9-426F-941F-A45585C29A49}"/>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33700579-8595-42CD-97C4-19D8EBB4E6BC}"/>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30A81138-D303-4904-9AB1-E5A2A3C5B68F}"/>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21B48A52-73AF-491E-A07E-23B651EF1F29}"/>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E2EB58DF-FF4C-46DB-8581-E35F3314923A}"/>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85413CA3-AE69-4D66-AC1F-A95E6E02C8AC}"/>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47EBA10-3BC3-49ED-8ABD-9F2251B1E77D}"/>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C45EE7EE-C96B-4015-85B9-BB1442AA351F}"/>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0896D7E2-A698-4DA0-B2BB-530AB9D2EBE7}"/>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68FF7AAE-0A46-447F-A2B7-06DF297A3B88}"/>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43C13843-5874-40EC-961E-75BE6FFD4E4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56599236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8" r:id="rId27"/>
    <p:sldLayoutId id="2147484009" r:id="rId28"/>
    <p:sldLayoutId id="2147484010" r:id="rId29"/>
    <p:sldLayoutId id="2147484011" r:id="rId30"/>
    <p:sldLayoutId id="2147484012" r:id="rId31"/>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6">
          <p15:clr>
            <a:srgbClr val="F26B43"/>
          </p15:clr>
        </p15:guide>
        <p15:guide id="2" pos="3840">
          <p15:clr>
            <a:srgbClr val="F26B43"/>
          </p15:clr>
        </p15:guide>
        <p15:guide id="3" pos="3696">
          <p15:clr>
            <a:srgbClr val="F26B43"/>
          </p15:clr>
        </p15:guide>
        <p15:guide id="4" pos="257">
          <p15:clr>
            <a:srgbClr val="F26B43"/>
          </p15:clr>
        </p15:guide>
        <p15:guide id="5" orient="horz" pos="2205">
          <p15:clr>
            <a:srgbClr val="F26B43"/>
          </p15:clr>
        </p15:guide>
        <p15:guide id="6" orient="horz" pos="2341">
          <p15:clr>
            <a:srgbClr val="F26B43"/>
          </p15:clr>
        </p15:guide>
        <p15:guide id="7" orient="horz" pos="888">
          <p15:clr>
            <a:srgbClr val="F26B43"/>
          </p15:clr>
        </p15:guide>
        <p15:guide id="8" orient="horz" pos="300">
          <p15:clr>
            <a:srgbClr val="F26B43"/>
          </p15:clr>
        </p15:guide>
        <p15:guide id="9" orient="horz" pos="3884">
          <p15:clr>
            <a:srgbClr val="F26B43"/>
          </p15:clr>
        </p15:guide>
        <p15:guide id="10" pos="6471">
          <p15:clr>
            <a:srgbClr val="F26B43"/>
          </p15:clr>
        </p15:guide>
        <p15:guide id="11" pos="74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7766057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49" r:id="rId36"/>
    <p:sldLayoutId id="2147484050" r:id="rId37"/>
    <p:sldLayoutId id="2147484051" r:id="rId38"/>
    <p:sldLayoutId id="2147484052" r:id="rId39"/>
    <p:sldLayoutId id="2147484053" r:id="rId40"/>
    <p:sldLayoutId id="2147484054" r:id="rId41"/>
    <p:sldLayoutId id="2147484055" r:id="rId42"/>
    <p:sldLayoutId id="2147484056" r:id="rId43"/>
    <p:sldLayoutId id="2147484057" r:id="rId44"/>
    <p:sldLayoutId id="2147484058" r:id="rId45"/>
    <p:sldLayoutId id="2147484059" r:id="rId46"/>
    <p:sldLayoutId id="2147484060" r:id="rId47"/>
    <p:sldLayoutId id="2147484061" r:id="rId48"/>
    <p:sldLayoutId id="2147484062" r:id="rId49"/>
    <p:sldLayoutId id="2147484063" r:id="rId50"/>
    <p:sldLayoutId id="2147484064" r:id="rId51"/>
    <p:sldLayoutId id="2147484065" r:id="rId52"/>
    <p:sldLayoutId id="2147484066" r:id="rId53"/>
    <p:sldLayoutId id="2147484067" r:id="rId54"/>
    <p:sldLayoutId id="2147484068" r:id="rId55"/>
    <p:sldLayoutId id="2147484069" r:id="rId56"/>
    <p:sldLayoutId id="2147484070" r:id="rId57"/>
    <p:sldLayoutId id="2147484071" r:id="rId58"/>
    <p:sldLayoutId id="2147484072" r:id="rId59"/>
    <p:sldLayoutId id="2147484073" r:id="rId60"/>
    <p:sldLayoutId id="2147484074" r:id="rId61"/>
    <p:sldLayoutId id="2147484075" r:id="rId62"/>
    <p:sldLayoutId id="2147484076" r:id="rId63"/>
    <p:sldLayoutId id="2147484077" r:id="rId64"/>
    <p:sldLayoutId id="2147484078" r:id="rId65"/>
    <p:sldLayoutId id="2147484079" r:id="rId66"/>
    <p:sldLayoutId id="2147484080" r:id="rId67"/>
    <p:sldLayoutId id="2147484081" r:id="rId68"/>
    <p:sldLayoutId id="2147484082" r:id="rId69"/>
    <p:sldLayoutId id="2147484083" r:id="rId70"/>
    <p:sldLayoutId id="2147484084" r:id="rId71"/>
    <p:sldLayoutId id="2147484085" r:id="rId72"/>
    <p:sldLayoutId id="2147484086" r:id="rId73"/>
    <p:sldLayoutId id="2147484087" r:id="rId74"/>
    <p:sldLayoutId id="2147484088"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10846727"/>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 id="2147484156" r:id="rId66"/>
    <p:sldLayoutId id="2147484157" r:id="rId67"/>
    <p:sldLayoutId id="2147484158" r:id="rId68"/>
    <p:sldLayoutId id="2147484159" r:id="rId69"/>
    <p:sldLayoutId id="2147484160"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44547335"/>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 id="2147484196" r:id="rId35"/>
    <p:sldLayoutId id="2147484197" r:id="rId36"/>
    <p:sldLayoutId id="2147484198" r:id="rId37"/>
    <p:sldLayoutId id="2147484199" r:id="rId38"/>
    <p:sldLayoutId id="2147484200" r:id="rId39"/>
    <p:sldLayoutId id="2147484201" r:id="rId40"/>
    <p:sldLayoutId id="2147484202" r:id="rId41"/>
    <p:sldLayoutId id="2147484203" r:id="rId42"/>
    <p:sldLayoutId id="2147484204" r:id="rId43"/>
    <p:sldLayoutId id="2147484205" r:id="rId44"/>
    <p:sldLayoutId id="2147484206" r:id="rId45"/>
    <p:sldLayoutId id="2147484207" r:id="rId46"/>
    <p:sldLayoutId id="2147484208" r:id="rId47"/>
    <p:sldLayoutId id="2147484209" r:id="rId48"/>
    <p:sldLayoutId id="2147484210" r:id="rId49"/>
    <p:sldLayoutId id="2147484211" r:id="rId50"/>
    <p:sldLayoutId id="2147484212" r:id="rId51"/>
    <p:sldLayoutId id="2147484213" r:id="rId52"/>
    <p:sldLayoutId id="2147484214" r:id="rId53"/>
    <p:sldLayoutId id="2147484215" r:id="rId54"/>
    <p:sldLayoutId id="2147484216" r:id="rId55"/>
    <p:sldLayoutId id="2147484217" r:id="rId56"/>
    <p:sldLayoutId id="2147484218" r:id="rId57"/>
    <p:sldLayoutId id="2147484219" r:id="rId58"/>
    <p:sldLayoutId id="2147484220" r:id="rId59"/>
    <p:sldLayoutId id="2147484221" r:id="rId60"/>
    <p:sldLayoutId id="2147484222" r:id="rId61"/>
    <p:sldLayoutId id="2147484223" r:id="rId62"/>
    <p:sldLayoutId id="2147484224" r:id="rId63"/>
    <p:sldLayoutId id="2147484225" r:id="rId64"/>
    <p:sldLayoutId id="2147484226" r:id="rId65"/>
    <p:sldLayoutId id="2147484227" r:id="rId66"/>
    <p:sldLayoutId id="2147484228" r:id="rId67"/>
    <p:sldLayoutId id="2147484229" r:id="rId68"/>
    <p:sldLayoutId id="2147484230" r:id="rId69"/>
    <p:sldLayoutId id="2147484231" r:id="rId70"/>
    <p:sldLayoutId id="2147484232" r:id="rId71"/>
    <p:sldLayoutId id="2147484233" r:id="rId72"/>
    <p:sldLayoutId id="2147484234" r:id="rId73"/>
    <p:sldLayoutId id="2147484236" r:id="rId74"/>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43758925"/>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 id="2147484273" r:id="rId36"/>
    <p:sldLayoutId id="2147484274" r:id="rId37"/>
    <p:sldLayoutId id="2147484275" r:id="rId38"/>
    <p:sldLayoutId id="2147484276" r:id="rId39"/>
    <p:sldLayoutId id="2147484277" r:id="rId40"/>
    <p:sldLayoutId id="2147484278" r:id="rId41"/>
    <p:sldLayoutId id="2147484279" r:id="rId42"/>
    <p:sldLayoutId id="2147484280" r:id="rId43"/>
    <p:sldLayoutId id="2147484281" r:id="rId44"/>
    <p:sldLayoutId id="2147484282" r:id="rId45"/>
    <p:sldLayoutId id="2147484283" r:id="rId46"/>
    <p:sldLayoutId id="2147484284" r:id="rId47"/>
    <p:sldLayoutId id="2147484285" r:id="rId48"/>
    <p:sldLayoutId id="2147484286" r:id="rId49"/>
    <p:sldLayoutId id="2147484287" r:id="rId50"/>
    <p:sldLayoutId id="2147484288" r:id="rId51"/>
    <p:sldLayoutId id="2147484289" r:id="rId52"/>
    <p:sldLayoutId id="2147484290" r:id="rId53"/>
    <p:sldLayoutId id="2147484291" r:id="rId54"/>
    <p:sldLayoutId id="2147484292" r:id="rId55"/>
    <p:sldLayoutId id="2147484293" r:id="rId56"/>
    <p:sldLayoutId id="2147484294" r:id="rId57"/>
    <p:sldLayoutId id="2147484295" r:id="rId58"/>
    <p:sldLayoutId id="2147484296" r:id="rId59"/>
    <p:sldLayoutId id="2147484297" r:id="rId60"/>
    <p:sldLayoutId id="2147484298" r:id="rId61"/>
    <p:sldLayoutId id="2147484299" r:id="rId62"/>
    <p:sldLayoutId id="2147484300" r:id="rId63"/>
    <p:sldLayoutId id="2147484301" r:id="rId64"/>
    <p:sldLayoutId id="2147484302" r:id="rId65"/>
    <p:sldLayoutId id="2147484303" r:id="rId66"/>
    <p:sldLayoutId id="2147484304" r:id="rId67"/>
    <p:sldLayoutId id="2147484305" r:id="rId68"/>
    <p:sldLayoutId id="2147484306" r:id="rId69"/>
    <p:sldLayoutId id="2147484307" r:id="rId70"/>
    <p:sldLayoutId id="2147484308" r:id="rId71"/>
    <p:sldLayoutId id="2147484309" r:id="rId72"/>
    <p:sldLayoutId id="2147484310" r:id="rId73"/>
    <p:sldLayoutId id="2147484311" r:id="rId74"/>
    <p:sldLayoutId id="2147484312"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ni.lu/fstm-en/study-programs/master-in-mathematics-general-mathematics/" TargetMode="Externa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117" Type="http://schemas.openxmlformats.org/officeDocument/2006/relationships/image" Target="../media/image119.png"/><Relationship Id="rId21" Type="http://schemas.openxmlformats.org/officeDocument/2006/relationships/image" Target="../media/image71.png"/><Relationship Id="rId42" Type="http://schemas.openxmlformats.org/officeDocument/2006/relationships/customXml" Target="../ink/ink28.xml"/><Relationship Id="rId63" Type="http://schemas.openxmlformats.org/officeDocument/2006/relationships/image" Target="../media/image92.png"/><Relationship Id="rId84" Type="http://schemas.openxmlformats.org/officeDocument/2006/relationships/customXml" Target="../ink/ink49.xml"/><Relationship Id="rId138" Type="http://schemas.openxmlformats.org/officeDocument/2006/relationships/customXml" Target="../ink/ink76.xml"/><Relationship Id="rId159" Type="http://schemas.openxmlformats.org/officeDocument/2006/relationships/image" Target="../media/image140.png"/><Relationship Id="rId170" Type="http://schemas.openxmlformats.org/officeDocument/2006/relationships/customXml" Target="../ink/ink92.xml"/><Relationship Id="rId191" Type="http://schemas.openxmlformats.org/officeDocument/2006/relationships/image" Target="../media/image156.png"/><Relationship Id="rId205" Type="http://schemas.openxmlformats.org/officeDocument/2006/relationships/image" Target="../media/image163.png"/><Relationship Id="rId226" Type="http://schemas.openxmlformats.org/officeDocument/2006/relationships/customXml" Target="../ink/ink120.xml"/><Relationship Id="rId107" Type="http://schemas.openxmlformats.org/officeDocument/2006/relationships/image" Target="../media/image114.png"/><Relationship Id="rId11" Type="http://schemas.openxmlformats.org/officeDocument/2006/relationships/image" Target="../media/image66.png"/><Relationship Id="rId32" Type="http://schemas.openxmlformats.org/officeDocument/2006/relationships/customXml" Target="../ink/ink23.xml"/><Relationship Id="rId53" Type="http://schemas.openxmlformats.org/officeDocument/2006/relationships/image" Target="../media/image87.png"/><Relationship Id="rId74" Type="http://schemas.openxmlformats.org/officeDocument/2006/relationships/customXml" Target="../ink/ink44.xml"/><Relationship Id="rId128" Type="http://schemas.openxmlformats.org/officeDocument/2006/relationships/customXml" Target="../ink/ink71.xml"/><Relationship Id="rId149" Type="http://schemas.openxmlformats.org/officeDocument/2006/relationships/image" Target="../media/image135.png"/><Relationship Id="rId5" Type="http://schemas.openxmlformats.org/officeDocument/2006/relationships/image" Target="../media/image63.png"/><Relationship Id="rId95" Type="http://schemas.openxmlformats.org/officeDocument/2006/relationships/image" Target="../media/image108.png"/><Relationship Id="rId160" Type="http://schemas.openxmlformats.org/officeDocument/2006/relationships/customXml" Target="../ink/ink87.xml"/><Relationship Id="rId181" Type="http://schemas.openxmlformats.org/officeDocument/2006/relationships/image" Target="../media/image151.png"/><Relationship Id="rId216" Type="http://schemas.openxmlformats.org/officeDocument/2006/relationships/customXml" Target="../ink/ink115.xml"/><Relationship Id="rId237" Type="http://schemas.openxmlformats.org/officeDocument/2006/relationships/image" Target="../media/image179.png"/><Relationship Id="rId22" Type="http://schemas.openxmlformats.org/officeDocument/2006/relationships/customXml" Target="../ink/ink18.xml"/><Relationship Id="rId43" Type="http://schemas.openxmlformats.org/officeDocument/2006/relationships/image" Target="../media/image82.png"/><Relationship Id="rId64" Type="http://schemas.openxmlformats.org/officeDocument/2006/relationships/customXml" Target="../ink/ink39.xml"/><Relationship Id="rId118" Type="http://schemas.openxmlformats.org/officeDocument/2006/relationships/customXml" Target="../ink/ink66.xml"/><Relationship Id="rId139" Type="http://schemas.openxmlformats.org/officeDocument/2006/relationships/image" Target="../media/image130.png"/><Relationship Id="rId80" Type="http://schemas.openxmlformats.org/officeDocument/2006/relationships/customXml" Target="../ink/ink47.xml"/><Relationship Id="rId85" Type="http://schemas.openxmlformats.org/officeDocument/2006/relationships/image" Target="../media/image103.png"/><Relationship Id="rId150" Type="http://schemas.openxmlformats.org/officeDocument/2006/relationships/customXml" Target="../ink/ink82.xml"/><Relationship Id="rId155" Type="http://schemas.openxmlformats.org/officeDocument/2006/relationships/image" Target="../media/image138.png"/><Relationship Id="rId171" Type="http://schemas.openxmlformats.org/officeDocument/2006/relationships/image" Target="../media/image146.png"/><Relationship Id="rId176" Type="http://schemas.openxmlformats.org/officeDocument/2006/relationships/customXml" Target="../ink/ink95.xml"/><Relationship Id="rId192" Type="http://schemas.openxmlformats.org/officeDocument/2006/relationships/customXml" Target="../ink/ink103.xml"/><Relationship Id="rId197" Type="http://schemas.openxmlformats.org/officeDocument/2006/relationships/image" Target="../media/image159.png"/><Relationship Id="rId206" Type="http://schemas.openxmlformats.org/officeDocument/2006/relationships/customXml" Target="../ink/ink110.xml"/><Relationship Id="rId227" Type="http://schemas.openxmlformats.org/officeDocument/2006/relationships/image" Target="../media/image174.png"/><Relationship Id="rId201" Type="http://schemas.openxmlformats.org/officeDocument/2006/relationships/image" Target="../media/image161.png"/><Relationship Id="rId222" Type="http://schemas.openxmlformats.org/officeDocument/2006/relationships/customXml" Target="../ink/ink118.xml"/><Relationship Id="rId12" Type="http://schemas.openxmlformats.org/officeDocument/2006/relationships/customXml" Target="../ink/ink13.xml"/><Relationship Id="rId17"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customXml" Target="../ink/ink26.xml"/><Relationship Id="rId59" Type="http://schemas.openxmlformats.org/officeDocument/2006/relationships/image" Target="../media/image90.png"/><Relationship Id="rId103" Type="http://schemas.openxmlformats.org/officeDocument/2006/relationships/image" Target="../media/image112.png"/><Relationship Id="rId108" Type="http://schemas.openxmlformats.org/officeDocument/2006/relationships/customXml" Target="../ink/ink61.xml"/><Relationship Id="rId124" Type="http://schemas.openxmlformats.org/officeDocument/2006/relationships/customXml" Target="../ink/ink69.xml"/><Relationship Id="rId129" Type="http://schemas.openxmlformats.org/officeDocument/2006/relationships/image" Target="../media/image125.png"/><Relationship Id="rId54" Type="http://schemas.openxmlformats.org/officeDocument/2006/relationships/customXml" Target="../ink/ink34.xml"/><Relationship Id="rId70" Type="http://schemas.openxmlformats.org/officeDocument/2006/relationships/customXml" Target="../ink/ink42.xml"/><Relationship Id="rId75" Type="http://schemas.openxmlformats.org/officeDocument/2006/relationships/image" Target="../media/image98.png"/><Relationship Id="rId91" Type="http://schemas.openxmlformats.org/officeDocument/2006/relationships/image" Target="../media/image106.png"/><Relationship Id="rId96" Type="http://schemas.openxmlformats.org/officeDocument/2006/relationships/customXml" Target="../ink/ink55.xml"/><Relationship Id="rId140" Type="http://schemas.openxmlformats.org/officeDocument/2006/relationships/customXml" Target="../ink/ink77.xml"/><Relationship Id="rId145" Type="http://schemas.openxmlformats.org/officeDocument/2006/relationships/image" Target="../media/image133.png"/><Relationship Id="rId161" Type="http://schemas.openxmlformats.org/officeDocument/2006/relationships/image" Target="../media/image141.png"/><Relationship Id="rId166" Type="http://schemas.openxmlformats.org/officeDocument/2006/relationships/customXml" Target="../ink/ink90.xml"/><Relationship Id="rId182" Type="http://schemas.openxmlformats.org/officeDocument/2006/relationships/customXml" Target="../ink/ink98.xml"/><Relationship Id="rId187" Type="http://schemas.openxmlformats.org/officeDocument/2006/relationships/image" Target="../media/image154.png"/><Relationship Id="rId217" Type="http://schemas.openxmlformats.org/officeDocument/2006/relationships/image" Target="../media/image169.png"/><Relationship Id="rId1" Type="http://schemas.openxmlformats.org/officeDocument/2006/relationships/slideLayout" Target="../slideLayouts/slideLayout58.xml"/><Relationship Id="rId6" Type="http://schemas.openxmlformats.org/officeDocument/2006/relationships/customXml" Target="../ink/ink10.xml"/><Relationship Id="rId212" Type="http://schemas.openxmlformats.org/officeDocument/2006/relationships/customXml" Target="../ink/ink113.xml"/><Relationship Id="rId233" Type="http://schemas.openxmlformats.org/officeDocument/2006/relationships/image" Target="../media/image177.png"/><Relationship Id="rId23" Type="http://schemas.openxmlformats.org/officeDocument/2006/relationships/image" Target="../media/image72.png"/><Relationship Id="rId28" Type="http://schemas.openxmlformats.org/officeDocument/2006/relationships/customXml" Target="../ink/ink21.xml"/><Relationship Id="rId49" Type="http://schemas.openxmlformats.org/officeDocument/2006/relationships/image" Target="../media/image85.png"/><Relationship Id="rId114" Type="http://schemas.openxmlformats.org/officeDocument/2006/relationships/customXml" Target="../ink/ink64.xml"/><Relationship Id="rId119" Type="http://schemas.openxmlformats.org/officeDocument/2006/relationships/image" Target="../media/image120.png"/><Relationship Id="rId44" Type="http://schemas.openxmlformats.org/officeDocument/2006/relationships/customXml" Target="../ink/ink29.xml"/><Relationship Id="rId60" Type="http://schemas.openxmlformats.org/officeDocument/2006/relationships/customXml" Target="../ink/ink37.xml"/><Relationship Id="rId65" Type="http://schemas.openxmlformats.org/officeDocument/2006/relationships/image" Target="../media/image93.png"/><Relationship Id="rId81" Type="http://schemas.openxmlformats.org/officeDocument/2006/relationships/image" Target="../media/image101.png"/><Relationship Id="rId86" Type="http://schemas.openxmlformats.org/officeDocument/2006/relationships/customXml" Target="../ink/ink50.xml"/><Relationship Id="rId130" Type="http://schemas.openxmlformats.org/officeDocument/2006/relationships/customXml" Target="../ink/ink72.xml"/><Relationship Id="rId135" Type="http://schemas.openxmlformats.org/officeDocument/2006/relationships/image" Target="../media/image128.png"/><Relationship Id="rId151" Type="http://schemas.openxmlformats.org/officeDocument/2006/relationships/image" Target="../media/image136.png"/><Relationship Id="rId156" Type="http://schemas.openxmlformats.org/officeDocument/2006/relationships/customXml" Target="../ink/ink85.xml"/><Relationship Id="rId177" Type="http://schemas.openxmlformats.org/officeDocument/2006/relationships/image" Target="../media/image149.png"/><Relationship Id="rId198" Type="http://schemas.openxmlformats.org/officeDocument/2006/relationships/customXml" Target="../ink/ink106.xml"/><Relationship Id="rId172" Type="http://schemas.openxmlformats.org/officeDocument/2006/relationships/customXml" Target="../ink/ink93.xml"/><Relationship Id="rId193" Type="http://schemas.openxmlformats.org/officeDocument/2006/relationships/image" Target="../media/image157.png"/><Relationship Id="rId202" Type="http://schemas.openxmlformats.org/officeDocument/2006/relationships/customXml" Target="../ink/ink108.xml"/><Relationship Id="rId207" Type="http://schemas.openxmlformats.org/officeDocument/2006/relationships/image" Target="../media/image164.png"/><Relationship Id="rId223" Type="http://schemas.openxmlformats.org/officeDocument/2006/relationships/image" Target="../media/image172.png"/><Relationship Id="rId228" Type="http://schemas.openxmlformats.org/officeDocument/2006/relationships/customXml" Target="../ink/ink121.xml"/><Relationship Id="rId13" Type="http://schemas.openxmlformats.org/officeDocument/2006/relationships/image" Target="../media/image67.png"/><Relationship Id="rId18" Type="http://schemas.openxmlformats.org/officeDocument/2006/relationships/customXml" Target="../ink/ink16.xml"/><Relationship Id="rId39" Type="http://schemas.openxmlformats.org/officeDocument/2006/relationships/image" Target="../media/image80.png"/><Relationship Id="rId109" Type="http://schemas.openxmlformats.org/officeDocument/2006/relationships/image" Target="../media/image115.png"/><Relationship Id="rId34" Type="http://schemas.openxmlformats.org/officeDocument/2006/relationships/customXml" Target="../ink/ink24.xml"/><Relationship Id="rId50" Type="http://schemas.openxmlformats.org/officeDocument/2006/relationships/customXml" Target="../ink/ink32.xml"/><Relationship Id="rId55" Type="http://schemas.openxmlformats.org/officeDocument/2006/relationships/image" Target="../media/image88.png"/><Relationship Id="rId76" Type="http://schemas.openxmlformats.org/officeDocument/2006/relationships/customXml" Target="../ink/ink45.xml"/><Relationship Id="rId97" Type="http://schemas.openxmlformats.org/officeDocument/2006/relationships/image" Target="../media/image109.png"/><Relationship Id="rId104" Type="http://schemas.openxmlformats.org/officeDocument/2006/relationships/customXml" Target="../ink/ink59.xml"/><Relationship Id="rId120" Type="http://schemas.openxmlformats.org/officeDocument/2006/relationships/customXml" Target="../ink/ink67.xml"/><Relationship Id="rId125" Type="http://schemas.openxmlformats.org/officeDocument/2006/relationships/image" Target="../media/image123.png"/><Relationship Id="rId141" Type="http://schemas.openxmlformats.org/officeDocument/2006/relationships/image" Target="../media/image131.png"/><Relationship Id="rId146" Type="http://schemas.openxmlformats.org/officeDocument/2006/relationships/customXml" Target="../ink/ink80.xml"/><Relationship Id="rId167" Type="http://schemas.openxmlformats.org/officeDocument/2006/relationships/image" Target="../media/image144.png"/><Relationship Id="rId188" Type="http://schemas.openxmlformats.org/officeDocument/2006/relationships/customXml" Target="../ink/ink101.xml"/><Relationship Id="rId7" Type="http://schemas.openxmlformats.org/officeDocument/2006/relationships/image" Target="../media/image64.png"/><Relationship Id="rId71" Type="http://schemas.openxmlformats.org/officeDocument/2006/relationships/image" Target="../media/image96.png"/><Relationship Id="rId92" Type="http://schemas.openxmlformats.org/officeDocument/2006/relationships/customXml" Target="../ink/ink53.xml"/><Relationship Id="rId162" Type="http://schemas.openxmlformats.org/officeDocument/2006/relationships/customXml" Target="../ink/ink88.xml"/><Relationship Id="rId183" Type="http://schemas.openxmlformats.org/officeDocument/2006/relationships/image" Target="../media/image152.png"/><Relationship Id="rId213" Type="http://schemas.openxmlformats.org/officeDocument/2006/relationships/image" Target="../media/image167.png"/><Relationship Id="rId218" Type="http://schemas.openxmlformats.org/officeDocument/2006/relationships/customXml" Target="../ink/ink116.xml"/><Relationship Id="rId234" Type="http://schemas.openxmlformats.org/officeDocument/2006/relationships/customXml" Target="../ink/ink124.xml"/><Relationship Id="rId2" Type="http://schemas.openxmlformats.org/officeDocument/2006/relationships/customXml" Target="../ink/ink8.xml"/><Relationship Id="rId29" Type="http://schemas.openxmlformats.org/officeDocument/2006/relationships/image" Target="../media/image75.png"/><Relationship Id="rId24" Type="http://schemas.openxmlformats.org/officeDocument/2006/relationships/customXml" Target="../ink/ink19.xml"/><Relationship Id="rId40" Type="http://schemas.openxmlformats.org/officeDocument/2006/relationships/customXml" Target="../ink/ink27.xml"/><Relationship Id="rId45" Type="http://schemas.openxmlformats.org/officeDocument/2006/relationships/image" Target="../media/image83.png"/><Relationship Id="rId66" Type="http://schemas.openxmlformats.org/officeDocument/2006/relationships/customXml" Target="../ink/ink40.xml"/><Relationship Id="rId87" Type="http://schemas.openxmlformats.org/officeDocument/2006/relationships/image" Target="../media/image104.png"/><Relationship Id="rId110" Type="http://schemas.openxmlformats.org/officeDocument/2006/relationships/customXml" Target="../ink/ink62.xml"/><Relationship Id="rId115" Type="http://schemas.openxmlformats.org/officeDocument/2006/relationships/image" Target="../media/image118.png"/><Relationship Id="rId131" Type="http://schemas.openxmlformats.org/officeDocument/2006/relationships/image" Target="../media/image126.png"/><Relationship Id="rId136" Type="http://schemas.openxmlformats.org/officeDocument/2006/relationships/customXml" Target="../ink/ink75.xml"/><Relationship Id="rId157" Type="http://schemas.openxmlformats.org/officeDocument/2006/relationships/image" Target="../media/image139.png"/><Relationship Id="rId178" Type="http://schemas.openxmlformats.org/officeDocument/2006/relationships/customXml" Target="../ink/ink96.xml"/><Relationship Id="rId61" Type="http://schemas.openxmlformats.org/officeDocument/2006/relationships/image" Target="../media/image91.png"/><Relationship Id="rId82" Type="http://schemas.openxmlformats.org/officeDocument/2006/relationships/customXml" Target="../ink/ink48.xml"/><Relationship Id="rId152" Type="http://schemas.openxmlformats.org/officeDocument/2006/relationships/customXml" Target="../ink/ink83.xml"/><Relationship Id="rId173" Type="http://schemas.openxmlformats.org/officeDocument/2006/relationships/image" Target="../media/image147.png"/><Relationship Id="rId194" Type="http://schemas.openxmlformats.org/officeDocument/2006/relationships/customXml" Target="../ink/ink104.xml"/><Relationship Id="rId199" Type="http://schemas.openxmlformats.org/officeDocument/2006/relationships/image" Target="../media/image160.png"/><Relationship Id="rId203" Type="http://schemas.openxmlformats.org/officeDocument/2006/relationships/image" Target="../media/image162.png"/><Relationship Id="rId208" Type="http://schemas.openxmlformats.org/officeDocument/2006/relationships/customXml" Target="../ink/ink111.xml"/><Relationship Id="rId229" Type="http://schemas.openxmlformats.org/officeDocument/2006/relationships/image" Target="../media/image175.png"/><Relationship Id="rId19" Type="http://schemas.openxmlformats.org/officeDocument/2006/relationships/image" Target="../media/image70.png"/><Relationship Id="rId224" Type="http://schemas.openxmlformats.org/officeDocument/2006/relationships/customXml" Target="../ink/ink119.xml"/><Relationship Id="rId14" Type="http://schemas.openxmlformats.org/officeDocument/2006/relationships/customXml" Target="../ink/ink14.xml"/><Relationship Id="rId30" Type="http://schemas.openxmlformats.org/officeDocument/2006/relationships/customXml" Target="../ink/ink22.xml"/><Relationship Id="rId35" Type="http://schemas.openxmlformats.org/officeDocument/2006/relationships/image" Target="../media/image78.png"/><Relationship Id="rId56" Type="http://schemas.openxmlformats.org/officeDocument/2006/relationships/customXml" Target="../ink/ink35.xml"/><Relationship Id="rId77" Type="http://schemas.openxmlformats.org/officeDocument/2006/relationships/image" Target="../media/image99.png"/><Relationship Id="rId100" Type="http://schemas.openxmlformats.org/officeDocument/2006/relationships/customXml" Target="../ink/ink57.xml"/><Relationship Id="rId105" Type="http://schemas.openxmlformats.org/officeDocument/2006/relationships/image" Target="../media/image113.png"/><Relationship Id="rId126" Type="http://schemas.openxmlformats.org/officeDocument/2006/relationships/customXml" Target="../ink/ink70.xml"/><Relationship Id="rId147" Type="http://schemas.openxmlformats.org/officeDocument/2006/relationships/image" Target="../media/image134.png"/><Relationship Id="rId168" Type="http://schemas.openxmlformats.org/officeDocument/2006/relationships/customXml" Target="../ink/ink91.xml"/><Relationship Id="rId8" Type="http://schemas.openxmlformats.org/officeDocument/2006/relationships/customXml" Target="../ink/ink11.xml"/><Relationship Id="rId51" Type="http://schemas.openxmlformats.org/officeDocument/2006/relationships/image" Target="../media/image86.png"/><Relationship Id="rId72" Type="http://schemas.openxmlformats.org/officeDocument/2006/relationships/customXml" Target="../ink/ink43.xml"/><Relationship Id="rId93" Type="http://schemas.openxmlformats.org/officeDocument/2006/relationships/image" Target="../media/image107.png"/><Relationship Id="rId98" Type="http://schemas.openxmlformats.org/officeDocument/2006/relationships/customXml" Target="../ink/ink56.xml"/><Relationship Id="rId121" Type="http://schemas.openxmlformats.org/officeDocument/2006/relationships/image" Target="../media/image121.png"/><Relationship Id="rId142" Type="http://schemas.openxmlformats.org/officeDocument/2006/relationships/customXml" Target="../ink/ink78.xml"/><Relationship Id="rId163" Type="http://schemas.openxmlformats.org/officeDocument/2006/relationships/image" Target="../media/image142.png"/><Relationship Id="rId184" Type="http://schemas.openxmlformats.org/officeDocument/2006/relationships/customXml" Target="../ink/ink99.xml"/><Relationship Id="rId189" Type="http://schemas.openxmlformats.org/officeDocument/2006/relationships/image" Target="../media/image155.png"/><Relationship Id="rId219" Type="http://schemas.openxmlformats.org/officeDocument/2006/relationships/image" Target="../media/image170.png"/><Relationship Id="rId3" Type="http://schemas.openxmlformats.org/officeDocument/2006/relationships/image" Target="../media/image62.png"/><Relationship Id="rId214" Type="http://schemas.openxmlformats.org/officeDocument/2006/relationships/customXml" Target="../ink/ink114.xml"/><Relationship Id="rId230" Type="http://schemas.openxmlformats.org/officeDocument/2006/relationships/customXml" Target="../ink/ink122.xml"/><Relationship Id="rId235" Type="http://schemas.openxmlformats.org/officeDocument/2006/relationships/image" Target="../media/image178.png"/><Relationship Id="rId25" Type="http://schemas.openxmlformats.org/officeDocument/2006/relationships/image" Target="../media/image73.png"/><Relationship Id="rId46" Type="http://schemas.openxmlformats.org/officeDocument/2006/relationships/customXml" Target="../ink/ink30.xml"/><Relationship Id="rId67" Type="http://schemas.openxmlformats.org/officeDocument/2006/relationships/image" Target="../media/image94.png"/><Relationship Id="rId116" Type="http://schemas.openxmlformats.org/officeDocument/2006/relationships/customXml" Target="../ink/ink65.xml"/><Relationship Id="rId137" Type="http://schemas.openxmlformats.org/officeDocument/2006/relationships/image" Target="../media/image129.png"/><Relationship Id="rId158" Type="http://schemas.openxmlformats.org/officeDocument/2006/relationships/customXml" Target="../ink/ink86.xml"/><Relationship Id="rId20" Type="http://schemas.openxmlformats.org/officeDocument/2006/relationships/customXml" Target="../ink/ink17.xml"/><Relationship Id="rId41" Type="http://schemas.openxmlformats.org/officeDocument/2006/relationships/image" Target="../media/image81.png"/><Relationship Id="rId62" Type="http://schemas.openxmlformats.org/officeDocument/2006/relationships/customXml" Target="../ink/ink38.xml"/><Relationship Id="rId83" Type="http://schemas.openxmlformats.org/officeDocument/2006/relationships/image" Target="../media/image102.png"/><Relationship Id="rId88" Type="http://schemas.openxmlformats.org/officeDocument/2006/relationships/customXml" Target="../ink/ink51.xml"/><Relationship Id="rId111" Type="http://schemas.openxmlformats.org/officeDocument/2006/relationships/image" Target="../media/image116.png"/><Relationship Id="rId132" Type="http://schemas.openxmlformats.org/officeDocument/2006/relationships/customXml" Target="../ink/ink73.xml"/><Relationship Id="rId153" Type="http://schemas.openxmlformats.org/officeDocument/2006/relationships/image" Target="../media/image137.png"/><Relationship Id="rId174" Type="http://schemas.openxmlformats.org/officeDocument/2006/relationships/customXml" Target="../ink/ink94.xml"/><Relationship Id="rId179" Type="http://schemas.openxmlformats.org/officeDocument/2006/relationships/image" Target="../media/image150.png"/><Relationship Id="rId195" Type="http://schemas.openxmlformats.org/officeDocument/2006/relationships/image" Target="../media/image158.png"/><Relationship Id="rId209" Type="http://schemas.openxmlformats.org/officeDocument/2006/relationships/image" Target="../media/image165.png"/><Relationship Id="rId190" Type="http://schemas.openxmlformats.org/officeDocument/2006/relationships/customXml" Target="../ink/ink102.xml"/><Relationship Id="rId204" Type="http://schemas.openxmlformats.org/officeDocument/2006/relationships/customXml" Target="../ink/ink109.xml"/><Relationship Id="rId220" Type="http://schemas.openxmlformats.org/officeDocument/2006/relationships/customXml" Target="../ink/ink117.xml"/><Relationship Id="rId225" Type="http://schemas.openxmlformats.org/officeDocument/2006/relationships/image" Target="../media/image173.png"/><Relationship Id="rId15" Type="http://schemas.openxmlformats.org/officeDocument/2006/relationships/image" Target="../media/image68.png"/><Relationship Id="rId36" Type="http://schemas.openxmlformats.org/officeDocument/2006/relationships/customXml" Target="../ink/ink25.xml"/><Relationship Id="rId57" Type="http://schemas.openxmlformats.org/officeDocument/2006/relationships/image" Target="../media/image89.png"/><Relationship Id="rId106" Type="http://schemas.openxmlformats.org/officeDocument/2006/relationships/customXml" Target="../ink/ink60.xml"/><Relationship Id="rId127" Type="http://schemas.openxmlformats.org/officeDocument/2006/relationships/image" Target="../media/image124.png"/><Relationship Id="rId10" Type="http://schemas.openxmlformats.org/officeDocument/2006/relationships/customXml" Target="../ink/ink12.xml"/><Relationship Id="rId31" Type="http://schemas.openxmlformats.org/officeDocument/2006/relationships/image" Target="../media/image76.png"/><Relationship Id="rId52" Type="http://schemas.openxmlformats.org/officeDocument/2006/relationships/customXml" Target="../ink/ink33.xml"/><Relationship Id="rId73" Type="http://schemas.openxmlformats.org/officeDocument/2006/relationships/image" Target="../media/image97.png"/><Relationship Id="rId78" Type="http://schemas.openxmlformats.org/officeDocument/2006/relationships/customXml" Target="../ink/ink46.xml"/><Relationship Id="rId94" Type="http://schemas.openxmlformats.org/officeDocument/2006/relationships/customXml" Target="../ink/ink54.xml"/><Relationship Id="rId99" Type="http://schemas.openxmlformats.org/officeDocument/2006/relationships/image" Target="../media/image110.png"/><Relationship Id="rId101" Type="http://schemas.openxmlformats.org/officeDocument/2006/relationships/image" Target="../media/image111.png"/><Relationship Id="rId122" Type="http://schemas.openxmlformats.org/officeDocument/2006/relationships/customXml" Target="../ink/ink68.xml"/><Relationship Id="rId143" Type="http://schemas.openxmlformats.org/officeDocument/2006/relationships/image" Target="../media/image132.png"/><Relationship Id="rId148" Type="http://schemas.openxmlformats.org/officeDocument/2006/relationships/customXml" Target="../ink/ink81.xml"/><Relationship Id="rId164" Type="http://schemas.openxmlformats.org/officeDocument/2006/relationships/customXml" Target="../ink/ink89.xml"/><Relationship Id="rId169" Type="http://schemas.openxmlformats.org/officeDocument/2006/relationships/image" Target="../media/image145.png"/><Relationship Id="rId185" Type="http://schemas.openxmlformats.org/officeDocument/2006/relationships/image" Target="../media/image153.png"/><Relationship Id="rId4" Type="http://schemas.openxmlformats.org/officeDocument/2006/relationships/customXml" Target="../ink/ink9.xml"/><Relationship Id="rId9" Type="http://schemas.openxmlformats.org/officeDocument/2006/relationships/image" Target="../media/image65.png"/><Relationship Id="rId180" Type="http://schemas.openxmlformats.org/officeDocument/2006/relationships/customXml" Target="../ink/ink97.xml"/><Relationship Id="rId210" Type="http://schemas.openxmlformats.org/officeDocument/2006/relationships/customXml" Target="../ink/ink112.xml"/><Relationship Id="rId215" Type="http://schemas.openxmlformats.org/officeDocument/2006/relationships/image" Target="../media/image168.png"/><Relationship Id="rId236" Type="http://schemas.openxmlformats.org/officeDocument/2006/relationships/customXml" Target="../ink/ink125.xml"/><Relationship Id="rId26" Type="http://schemas.openxmlformats.org/officeDocument/2006/relationships/customXml" Target="../ink/ink20.xml"/><Relationship Id="rId231" Type="http://schemas.openxmlformats.org/officeDocument/2006/relationships/image" Target="../media/image176.png"/><Relationship Id="rId47" Type="http://schemas.openxmlformats.org/officeDocument/2006/relationships/image" Target="../media/image84.png"/><Relationship Id="rId68" Type="http://schemas.openxmlformats.org/officeDocument/2006/relationships/customXml" Target="../ink/ink41.xml"/><Relationship Id="rId89" Type="http://schemas.openxmlformats.org/officeDocument/2006/relationships/image" Target="../media/image105.png"/><Relationship Id="rId112" Type="http://schemas.openxmlformats.org/officeDocument/2006/relationships/customXml" Target="../ink/ink63.xml"/><Relationship Id="rId133" Type="http://schemas.openxmlformats.org/officeDocument/2006/relationships/image" Target="../media/image127.png"/><Relationship Id="rId154" Type="http://schemas.openxmlformats.org/officeDocument/2006/relationships/customXml" Target="../ink/ink84.xml"/><Relationship Id="rId175" Type="http://schemas.openxmlformats.org/officeDocument/2006/relationships/image" Target="../media/image148.png"/><Relationship Id="rId196" Type="http://schemas.openxmlformats.org/officeDocument/2006/relationships/customXml" Target="../ink/ink105.xml"/><Relationship Id="rId200" Type="http://schemas.openxmlformats.org/officeDocument/2006/relationships/customXml" Target="../ink/ink107.xml"/><Relationship Id="rId16" Type="http://schemas.openxmlformats.org/officeDocument/2006/relationships/customXml" Target="../ink/ink15.xml"/><Relationship Id="rId221" Type="http://schemas.openxmlformats.org/officeDocument/2006/relationships/image" Target="../media/image171.png"/><Relationship Id="rId37" Type="http://schemas.openxmlformats.org/officeDocument/2006/relationships/image" Target="../media/image79.png"/><Relationship Id="rId58" Type="http://schemas.openxmlformats.org/officeDocument/2006/relationships/customXml" Target="../ink/ink36.xml"/><Relationship Id="rId79" Type="http://schemas.openxmlformats.org/officeDocument/2006/relationships/image" Target="../media/image100.png"/><Relationship Id="rId102" Type="http://schemas.openxmlformats.org/officeDocument/2006/relationships/customXml" Target="../ink/ink58.xml"/><Relationship Id="rId123" Type="http://schemas.openxmlformats.org/officeDocument/2006/relationships/image" Target="../media/image122.png"/><Relationship Id="rId144" Type="http://schemas.openxmlformats.org/officeDocument/2006/relationships/customXml" Target="../ink/ink79.xml"/><Relationship Id="rId90" Type="http://schemas.openxmlformats.org/officeDocument/2006/relationships/customXml" Target="../ink/ink52.xml"/><Relationship Id="rId165" Type="http://schemas.openxmlformats.org/officeDocument/2006/relationships/image" Target="../media/image143.png"/><Relationship Id="rId186" Type="http://schemas.openxmlformats.org/officeDocument/2006/relationships/customXml" Target="../ink/ink100.xml"/><Relationship Id="rId211" Type="http://schemas.openxmlformats.org/officeDocument/2006/relationships/image" Target="../media/image166.png"/><Relationship Id="rId232" Type="http://schemas.openxmlformats.org/officeDocument/2006/relationships/customXml" Target="../ink/ink123.xml"/><Relationship Id="rId27" Type="http://schemas.openxmlformats.org/officeDocument/2006/relationships/image" Target="../media/image74.png"/><Relationship Id="rId48" Type="http://schemas.openxmlformats.org/officeDocument/2006/relationships/customXml" Target="../ink/ink31.xml"/><Relationship Id="rId69" Type="http://schemas.openxmlformats.org/officeDocument/2006/relationships/image" Target="../media/image95.png"/><Relationship Id="rId113" Type="http://schemas.openxmlformats.org/officeDocument/2006/relationships/image" Target="../media/image117.png"/><Relationship Id="rId134" Type="http://schemas.openxmlformats.org/officeDocument/2006/relationships/customXml" Target="../ink/ink74.xml"/></Relationships>
</file>

<file path=ppt/slides/_rels/slide11.xml.rels><?xml version="1.0" encoding="UTF-8" standalone="yes"?>
<Relationships xmlns="http://schemas.openxmlformats.org/package/2006/relationships"><Relationship Id="rId117" Type="http://schemas.openxmlformats.org/officeDocument/2006/relationships/image" Target="../media/image198.png"/><Relationship Id="rId21" Type="http://schemas.openxmlformats.org/officeDocument/2006/relationships/image" Target="../media/image74.png"/><Relationship Id="rId42" Type="http://schemas.openxmlformats.org/officeDocument/2006/relationships/customXml" Target="../ink/ink146.xml"/><Relationship Id="rId63" Type="http://schemas.openxmlformats.org/officeDocument/2006/relationships/image" Target="../media/image95.png"/><Relationship Id="rId84" Type="http://schemas.openxmlformats.org/officeDocument/2006/relationships/customXml" Target="../ink/ink167.xml"/><Relationship Id="rId138" Type="http://schemas.openxmlformats.org/officeDocument/2006/relationships/customXml" Target="../ink/ink194.xml"/><Relationship Id="rId159" Type="http://schemas.openxmlformats.org/officeDocument/2006/relationships/image" Target="../media/image219.png"/><Relationship Id="rId170" Type="http://schemas.openxmlformats.org/officeDocument/2006/relationships/customXml" Target="../ink/ink210.xml"/><Relationship Id="rId191" Type="http://schemas.openxmlformats.org/officeDocument/2006/relationships/image" Target="../media/image235.png"/><Relationship Id="rId205" Type="http://schemas.openxmlformats.org/officeDocument/2006/relationships/image" Target="../media/image242.png"/><Relationship Id="rId226" Type="http://schemas.openxmlformats.org/officeDocument/2006/relationships/customXml" Target="../ink/ink238.xml"/><Relationship Id="rId107" Type="http://schemas.openxmlformats.org/officeDocument/2006/relationships/image" Target="../media/image194.png"/><Relationship Id="rId11" Type="http://schemas.openxmlformats.org/officeDocument/2006/relationships/image" Target="../media/image69.png"/><Relationship Id="rId32" Type="http://schemas.openxmlformats.org/officeDocument/2006/relationships/customXml" Target="../ink/ink141.xml"/><Relationship Id="rId53" Type="http://schemas.openxmlformats.org/officeDocument/2006/relationships/image" Target="../media/image90.png"/><Relationship Id="rId74" Type="http://schemas.openxmlformats.org/officeDocument/2006/relationships/customXml" Target="../ink/ink162.xml"/><Relationship Id="rId128" Type="http://schemas.openxmlformats.org/officeDocument/2006/relationships/customXml" Target="../ink/ink189.xml"/><Relationship Id="rId149" Type="http://schemas.openxmlformats.org/officeDocument/2006/relationships/image" Target="../media/image214.png"/><Relationship Id="rId5" Type="http://schemas.openxmlformats.org/officeDocument/2006/relationships/image" Target="../media/image66.png"/><Relationship Id="rId95" Type="http://schemas.openxmlformats.org/officeDocument/2006/relationships/image" Target="../media/image188.png"/><Relationship Id="rId160" Type="http://schemas.openxmlformats.org/officeDocument/2006/relationships/customXml" Target="../ink/ink205.xml"/><Relationship Id="rId181" Type="http://schemas.openxmlformats.org/officeDocument/2006/relationships/image" Target="../media/image230.png"/><Relationship Id="rId216" Type="http://schemas.openxmlformats.org/officeDocument/2006/relationships/customXml" Target="../ink/ink233.xml"/><Relationship Id="rId237" Type="http://schemas.openxmlformats.org/officeDocument/2006/relationships/image" Target="../media/image258.png"/><Relationship Id="rId22" Type="http://schemas.openxmlformats.org/officeDocument/2006/relationships/customXml" Target="../ink/ink136.xml"/><Relationship Id="rId43" Type="http://schemas.openxmlformats.org/officeDocument/2006/relationships/image" Target="../media/image85.png"/><Relationship Id="rId64" Type="http://schemas.openxmlformats.org/officeDocument/2006/relationships/customXml" Target="../ink/ink157.xml"/><Relationship Id="rId118" Type="http://schemas.openxmlformats.org/officeDocument/2006/relationships/customXml" Target="../ink/ink184.xml"/><Relationship Id="rId139" Type="http://schemas.openxmlformats.org/officeDocument/2006/relationships/image" Target="../media/image209.png"/><Relationship Id="rId80" Type="http://schemas.openxmlformats.org/officeDocument/2006/relationships/customXml" Target="../ink/ink165.xml"/><Relationship Id="rId85" Type="http://schemas.openxmlformats.org/officeDocument/2006/relationships/image" Target="../media/image183.png"/><Relationship Id="rId150" Type="http://schemas.openxmlformats.org/officeDocument/2006/relationships/customXml" Target="../ink/ink200.xml"/><Relationship Id="rId155" Type="http://schemas.openxmlformats.org/officeDocument/2006/relationships/image" Target="../media/image217.png"/><Relationship Id="rId171" Type="http://schemas.openxmlformats.org/officeDocument/2006/relationships/image" Target="../media/image225.png"/><Relationship Id="rId176" Type="http://schemas.openxmlformats.org/officeDocument/2006/relationships/customXml" Target="../ink/ink213.xml"/><Relationship Id="rId192" Type="http://schemas.openxmlformats.org/officeDocument/2006/relationships/customXml" Target="../ink/ink221.xml"/><Relationship Id="rId197" Type="http://schemas.openxmlformats.org/officeDocument/2006/relationships/image" Target="../media/image238.png"/><Relationship Id="rId206" Type="http://schemas.openxmlformats.org/officeDocument/2006/relationships/customXml" Target="../ink/ink228.xml"/><Relationship Id="rId227" Type="http://schemas.openxmlformats.org/officeDocument/2006/relationships/image" Target="../media/image253.png"/><Relationship Id="rId201" Type="http://schemas.openxmlformats.org/officeDocument/2006/relationships/image" Target="../media/image240.png"/><Relationship Id="rId222" Type="http://schemas.openxmlformats.org/officeDocument/2006/relationships/customXml" Target="../ink/ink236.xml"/><Relationship Id="rId12" Type="http://schemas.openxmlformats.org/officeDocument/2006/relationships/customXml" Target="../ink/ink131.xml"/><Relationship Id="rId17"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customXml" Target="../ink/ink144.xml"/><Relationship Id="rId59" Type="http://schemas.openxmlformats.org/officeDocument/2006/relationships/image" Target="../media/image93.png"/><Relationship Id="rId103" Type="http://schemas.openxmlformats.org/officeDocument/2006/relationships/image" Target="../media/image192.png"/><Relationship Id="rId108" Type="http://schemas.openxmlformats.org/officeDocument/2006/relationships/customXml" Target="../ink/ink179.xml"/><Relationship Id="rId124" Type="http://schemas.openxmlformats.org/officeDocument/2006/relationships/customXml" Target="../ink/ink187.xml"/><Relationship Id="rId129" Type="http://schemas.openxmlformats.org/officeDocument/2006/relationships/image" Target="../media/image204.png"/><Relationship Id="rId54" Type="http://schemas.openxmlformats.org/officeDocument/2006/relationships/customXml" Target="../ink/ink152.xml"/><Relationship Id="rId70" Type="http://schemas.openxmlformats.org/officeDocument/2006/relationships/customXml" Target="../ink/ink160.xml"/><Relationship Id="rId75" Type="http://schemas.openxmlformats.org/officeDocument/2006/relationships/image" Target="../media/image101.png"/><Relationship Id="rId91" Type="http://schemas.openxmlformats.org/officeDocument/2006/relationships/image" Target="../media/image186.png"/><Relationship Id="rId96" Type="http://schemas.openxmlformats.org/officeDocument/2006/relationships/customXml" Target="../ink/ink173.xml"/><Relationship Id="rId140" Type="http://schemas.openxmlformats.org/officeDocument/2006/relationships/customXml" Target="../ink/ink195.xml"/><Relationship Id="rId145" Type="http://schemas.openxmlformats.org/officeDocument/2006/relationships/image" Target="../media/image212.png"/><Relationship Id="rId161" Type="http://schemas.openxmlformats.org/officeDocument/2006/relationships/image" Target="../media/image220.png"/><Relationship Id="rId166" Type="http://schemas.openxmlformats.org/officeDocument/2006/relationships/customXml" Target="../ink/ink208.xml"/><Relationship Id="rId182" Type="http://schemas.openxmlformats.org/officeDocument/2006/relationships/customXml" Target="../ink/ink216.xml"/><Relationship Id="rId187" Type="http://schemas.openxmlformats.org/officeDocument/2006/relationships/image" Target="../media/image233.png"/><Relationship Id="rId217" Type="http://schemas.openxmlformats.org/officeDocument/2006/relationships/image" Target="../media/image248.png"/><Relationship Id="rId1" Type="http://schemas.openxmlformats.org/officeDocument/2006/relationships/slideLayout" Target="../slideLayouts/slideLayout58.xml"/><Relationship Id="rId6" Type="http://schemas.openxmlformats.org/officeDocument/2006/relationships/customXml" Target="../ink/ink128.xml"/><Relationship Id="rId212" Type="http://schemas.openxmlformats.org/officeDocument/2006/relationships/customXml" Target="../ink/ink231.xml"/><Relationship Id="rId233" Type="http://schemas.openxmlformats.org/officeDocument/2006/relationships/image" Target="../media/image256.png"/><Relationship Id="rId238" Type="http://schemas.openxmlformats.org/officeDocument/2006/relationships/customXml" Target="../ink/ink244.xml"/><Relationship Id="rId23" Type="http://schemas.openxmlformats.org/officeDocument/2006/relationships/image" Target="../media/image75.png"/><Relationship Id="rId28" Type="http://schemas.openxmlformats.org/officeDocument/2006/relationships/customXml" Target="../ink/ink139.xml"/><Relationship Id="rId49" Type="http://schemas.openxmlformats.org/officeDocument/2006/relationships/image" Target="../media/image88.png"/><Relationship Id="rId114" Type="http://schemas.openxmlformats.org/officeDocument/2006/relationships/customXml" Target="../ink/ink182.xml"/><Relationship Id="rId119" Type="http://schemas.openxmlformats.org/officeDocument/2006/relationships/image" Target="../media/image199.png"/><Relationship Id="rId44" Type="http://schemas.openxmlformats.org/officeDocument/2006/relationships/customXml" Target="../ink/ink147.xml"/><Relationship Id="rId60" Type="http://schemas.openxmlformats.org/officeDocument/2006/relationships/customXml" Target="../ink/ink155.xml"/><Relationship Id="rId65" Type="http://schemas.openxmlformats.org/officeDocument/2006/relationships/image" Target="../media/image96.png"/><Relationship Id="rId81" Type="http://schemas.openxmlformats.org/officeDocument/2006/relationships/image" Target="../media/image181.png"/><Relationship Id="rId86" Type="http://schemas.openxmlformats.org/officeDocument/2006/relationships/customXml" Target="../ink/ink168.xml"/><Relationship Id="rId130" Type="http://schemas.openxmlformats.org/officeDocument/2006/relationships/customXml" Target="../ink/ink190.xml"/><Relationship Id="rId135" Type="http://schemas.openxmlformats.org/officeDocument/2006/relationships/image" Target="../media/image207.png"/><Relationship Id="rId151" Type="http://schemas.openxmlformats.org/officeDocument/2006/relationships/image" Target="../media/image215.png"/><Relationship Id="rId156" Type="http://schemas.openxmlformats.org/officeDocument/2006/relationships/customXml" Target="../ink/ink203.xml"/><Relationship Id="rId177" Type="http://schemas.openxmlformats.org/officeDocument/2006/relationships/image" Target="../media/image228.png"/><Relationship Id="rId198" Type="http://schemas.openxmlformats.org/officeDocument/2006/relationships/customXml" Target="../ink/ink224.xml"/><Relationship Id="rId172" Type="http://schemas.openxmlformats.org/officeDocument/2006/relationships/customXml" Target="../ink/ink211.xml"/><Relationship Id="rId193" Type="http://schemas.openxmlformats.org/officeDocument/2006/relationships/image" Target="../media/image236.png"/><Relationship Id="rId202" Type="http://schemas.openxmlformats.org/officeDocument/2006/relationships/customXml" Target="../ink/ink226.xml"/><Relationship Id="rId207" Type="http://schemas.openxmlformats.org/officeDocument/2006/relationships/image" Target="../media/image243.png"/><Relationship Id="rId223" Type="http://schemas.openxmlformats.org/officeDocument/2006/relationships/image" Target="../media/image251.png"/><Relationship Id="rId228" Type="http://schemas.openxmlformats.org/officeDocument/2006/relationships/customXml" Target="../ink/ink239.xml"/><Relationship Id="rId13" Type="http://schemas.openxmlformats.org/officeDocument/2006/relationships/image" Target="../media/image70.png"/><Relationship Id="rId18" Type="http://schemas.openxmlformats.org/officeDocument/2006/relationships/customXml" Target="../ink/ink134.xml"/><Relationship Id="rId39" Type="http://schemas.openxmlformats.org/officeDocument/2006/relationships/image" Target="../media/image83.png"/><Relationship Id="rId109" Type="http://schemas.openxmlformats.org/officeDocument/2006/relationships/image" Target="../media/image195.png"/><Relationship Id="rId34" Type="http://schemas.openxmlformats.org/officeDocument/2006/relationships/customXml" Target="../ink/ink142.xml"/><Relationship Id="rId50" Type="http://schemas.openxmlformats.org/officeDocument/2006/relationships/customXml" Target="../ink/ink150.xml"/><Relationship Id="rId55" Type="http://schemas.openxmlformats.org/officeDocument/2006/relationships/image" Target="../media/image91.png"/><Relationship Id="rId76" Type="http://schemas.openxmlformats.org/officeDocument/2006/relationships/customXml" Target="../ink/ink163.xml"/><Relationship Id="rId97" Type="http://schemas.openxmlformats.org/officeDocument/2006/relationships/image" Target="../media/image189.png"/><Relationship Id="rId104" Type="http://schemas.openxmlformats.org/officeDocument/2006/relationships/customXml" Target="../ink/ink177.xml"/><Relationship Id="rId120" Type="http://schemas.openxmlformats.org/officeDocument/2006/relationships/customXml" Target="../ink/ink185.xml"/><Relationship Id="rId125" Type="http://schemas.openxmlformats.org/officeDocument/2006/relationships/image" Target="../media/image202.png"/><Relationship Id="rId141" Type="http://schemas.openxmlformats.org/officeDocument/2006/relationships/image" Target="../media/image210.png"/><Relationship Id="rId146" Type="http://schemas.openxmlformats.org/officeDocument/2006/relationships/customXml" Target="../ink/ink198.xml"/><Relationship Id="rId167" Type="http://schemas.openxmlformats.org/officeDocument/2006/relationships/image" Target="../media/image223.png"/><Relationship Id="rId188" Type="http://schemas.openxmlformats.org/officeDocument/2006/relationships/customXml" Target="../ink/ink219.xml"/><Relationship Id="rId7" Type="http://schemas.openxmlformats.org/officeDocument/2006/relationships/image" Target="../media/image67.png"/><Relationship Id="rId71" Type="http://schemas.openxmlformats.org/officeDocument/2006/relationships/image" Target="../media/image99.png"/><Relationship Id="rId92" Type="http://schemas.openxmlformats.org/officeDocument/2006/relationships/customXml" Target="../ink/ink171.xml"/><Relationship Id="rId162" Type="http://schemas.openxmlformats.org/officeDocument/2006/relationships/customXml" Target="../ink/ink206.xml"/><Relationship Id="rId183" Type="http://schemas.openxmlformats.org/officeDocument/2006/relationships/image" Target="../media/image231.png"/><Relationship Id="rId213" Type="http://schemas.openxmlformats.org/officeDocument/2006/relationships/image" Target="../media/image246.png"/><Relationship Id="rId218" Type="http://schemas.openxmlformats.org/officeDocument/2006/relationships/customXml" Target="../ink/ink234.xml"/><Relationship Id="rId234" Type="http://schemas.openxmlformats.org/officeDocument/2006/relationships/customXml" Target="../ink/ink242.xml"/><Relationship Id="rId239" Type="http://schemas.openxmlformats.org/officeDocument/2006/relationships/image" Target="../media/image259.png"/><Relationship Id="rId2" Type="http://schemas.openxmlformats.org/officeDocument/2006/relationships/customXml" Target="../ink/ink126.xml"/><Relationship Id="rId29" Type="http://schemas.openxmlformats.org/officeDocument/2006/relationships/image" Target="../media/image78.png"/><Relationship Id="rId24" Type="http://schemas.openxmlformats.org/officeDocument/2006/relationships/customXml" Target="../ink/ink137.xml"/><Relationship Id="rId40" Type="http://schemas.openxmlformats.org/officeDocument/2006/relationships/customXml" Target="../ink/ink145.xml"/><Relationship Id="rId45" Type="http://schemas.openxmlformats.org/officeDocument/2006/relationships/image" Target="../media/image86.png"/><Relationship Id="rId66" Type="http://schemas.openxmlformats.org/officeDocument/2006/relationships/customXml" Target="../ink/ink158.xml"/><Relationship Id="rId87" Type="http://schemas.openxmlformats.org/officeDocument/2006/relationships/image" Target="../media/image184.png"/><Relationship Id="rId110" Type="http://schemas.openxmlformats.org/officeDocument/2006/relationships/customXml" Target="../ink/ink180.xml"/><Relationship Id="rId115" Type="http://schemas.openxmlformats.org/officeDocument/2006/relationships/image" Target="../media/image197.png"/><Relationship Id="rId131" Type="http://schemas.openxmlformats.org/officeDocument/2006/relationships/image" Target="../media/image205.png"/><Relationship Id="rId136" Type="http://schemas.openxmlformats.org/officeDocument/2006/relationships/customXml" Target="../ink/ink193.xml"/><Relationship Id="rId157" Type="http://schemas.openxmlformats.org/officeDocument/2006/relationships/image" Target="../media/image218.png"/><Relationship Id="rId178" Type="http://schemas.openxmlformats.org/officeDocument/2006/relationships/customXml" Target="../ink/ink214.xml"/><Relationship Id="rId61" Type="http://schemas.openxmlformats.org/officeDocument/2006/relationships/image" Target="../media/image94.png"/><Relationship Id="rId82" Type="http://schemas.openxmlformats.org/officeDocument/2006/relationships/customXml" Target="../ink/ink166.xml"/><Relationship Id="rId152" Type="http://schemas.openxmlformats.org/officeDocument/2006/relationships/customXml" Target="../ink/ink201.xml"/><Relationship Id="rId173" Type="http://schemas.openxmlformats.org/officeDocument/2006/relationships/image" Target="../media/image226.png"/><Relationship Id="rId194" Type="http://schemas.openxmlformats.org/officeDocument/2006/relationships/customXml" Target="../ink/ink222.xml"/><Relationship Id="rId199" Type="http://schemas.openxmlformats.org/officeDocument/2006/relationships/image" Target="../media/image239.png"/><Relationship Id="rId203" Type="http://schemas.openxmlformats.org/officeDocument/2006/relationships/image" Target="../media/image241.png"/><Relationship Id="rId208" Type="http://schemas.openxmlformats.org/officeDocument/2006/relationships/customXml" Target="../ink/ink229.xml"/><Relationship Id="rId229" Type="http://schemas.openxmlformats.org/officeDocument/2006/relationships/image" Target="../media/image254.png"/><Relationship Id="rId19" Type="http://schemas.openxmlformats.org/officeDocument/2006/relationships/image" Target="../media/image73.png"/><Relationship Id="rId224" Type="http://schemas.openxmlformats.org/officeDocument/2006/relationships/customXml" Target="../ink/ink237.xml"/><Relationship Id="rId14" Type="http://schemas.openxmlformats.org/officeDocument/2006/relationships/customXml" Target="../ink/ink132.xml"/><Relationship Id="rId30" Type="http://schemas.openxmlformats.org/officeDocument/2006/relationships/customXml" Target="../ink/ink140.xml"/><Relationship Id="rId35" Type="http://schemas.openxmlformats.org/officeDocument/2006/relationships/image" Target="../media/image81.png"/><Relationship Id="rId56" Type="http://schemas.openxmlformats.org/officeDocument/2006/relationships/customXml" Target="../ink/ink153.xml"/><Relationship Id="rId77" Type="http://schemas.openxmlformats.org/officeDocument/2006/relationships/image" Target="../media/image102.png"/><Relationship Id="rId100" Type="http://schemas.openxmlformats.org/officeDocument/2006/relationships/customXml" Target="../ink/ink175.xml"/><Relationship Id="rId105" Type="http://schemas.openxmlformats.org/officeDocument/2006/relationships/image" Target="../media/image193.png"/><Relationship Id="rId126" Type="http://schemas.openxmlformats.org/officeDocument/2006/relationships/customXml" Target="../ink/ink188.xml"/><Relationship Id="rId147" Type="http://schemas.openxmlformats.org/officeDocument/2006/relationships/image" Target="../media/image213.png"/><Relationship Id="rId168" Type="http://schemas.openxmlformats.org/officeDocument/2006/relationships/customXml" Target="../ink/ink209.xml"/><Relationship Id="rId8" Type="http://schemas.openxmlformats.org/officeDocument/2006/relationships/customXml" Target="../ink/ink129.xml"/><Relationship Id="rId51" Type="http://schemas.openxmlformats.org/officeDocument/2006/relationships/image" Target="../media/image89.png"/><Relationship Id="rId72" Type="http://schemas.openxmlformats.org/officeDocument/2006/relationships/customXml" Target="../ink/ink161.xml"/><Relationship Id="rId93" Type="http://schemas.openxmlformats.org/officeDocument/2006/relationships/image" Target="../media/image187.png"/><Relationship Id="rId98" Type="http://schemas.openxmlformats.org/officeDocument/2006/relationships/customXml" Target="../ink/ink174.xml"/><Relationship Id="rId121" Type="http://schemas.openxmlformats.org/officeDocument/2006/relationships/image" Target="../media/image200.png"/><Relationship Id="rId142" Type="http://schemas.openxmlformats.org/officeDocument/2006/relationships/customXml" Target="../ink/ink196.xml"/><Relationship Id="rId163" Type="http://schemas.openxmlformats.org/officeDocument/2006/relationships/image" Target="../media/image221.png"/><Relationship Id="rId184" Type="http://schemas.openxmlformats.org/officeDocument/2006/relationships/customXml" Target="../ink/ink217.xml"/><Relationship Id="rId189" Type="http://schemas.openxmlformats.org/officeDocument/2006/relationships/image" Target="../media/image234.png"/><Relationship Id="rId219" Type="http://schemas.openxmlformats.org/officeDocument/2006/relationships/image" Target="../media/image249.png"/><Relationship Id="rId3" Type="http://schemas.openxmlformats.org/officeDocument/2006/relationships/image" Target="../media/image65.png"/><Relationship Id="rId214" Type="http://schemas.openxmlformats.org/officeDocument/2006/relationships/customXml" Target="../ink/ink232.xml"/><Relationship Id="rId230" Type="http://schemas.openxmlformats.org/officeDocument/2006/relationships/customXml" Target="../ink/ink240.xml"/><Relationship Id="rId235" Type="http://schemas.openxmlformats.org/officeDocument/2006/relationships/image" Target="../media/image257.png"/><Relationship Id="rId25" Type="http://schemas.openxmlformats.org/officeDocument/2006/relationships/image" Target="../media/image76.png"/><Relationship Id="rId46" Type="http://schemas.openxmlformats.org/officeDocument/2006/relationships/customXml" Target="../ink/ink148.xml"/><Relationship Id="rId67" Type="http://schemas.openxmlformats.org/officeDocument/2006/relationships/image" Target="../media/image97.png"/><Relationship Id="rId116" Type="http://schemas.openxmlformats.org/officeDocument/2006/relationships/customXml" Target="../ink/ink183.xml"/><Relationship Id="rId137" Type="http://schemas.openxmlformats.org/officeDocument/2006/relationships/image" Target="../media/image208.png"/><Relationship Id="rId158" Type="http://schemas.openxmlformats.org/officeDocument/2006/relationships/customXml" Target="../ink/ink204.xml"/><Relationship Id="rId20" Type="http://schemas.openxmlformats.org/officeDocument/2006/relationships/customXml" Target="../ink/ink135.xml"/><Relationship Id="rId41" Type="http://schemas.openxmlformats.org/officeDocument/2006/relationships/image" Target="../media/image84.png"/><Relationship Id="rId62" Type="http://schemas.openxmlformats.org/officeDocument/2006/relationships/customXml" Target="../ink/ink156.xml"/><Relationship Id="rId83" Type="http://schemas.openxmlformats.org/officeDocument/2006/relationships/image" Target="../media/image182.png"/><Relationship Id="rId88" Type="http://schemas.openxmlformats.org/officeDocument/2006/relationships/customXml" Target="../ink/ink169.xml"/><Relationship Id="rId111" Type="http://schemas.openxmlformats.org/officeDocument/2006/relationships/image" Target="../media/image196.png"/><Relationship Id="rId132" Type="http://schemas.openxmlformats.org/officeDocument/2006/relationships/customXml" Target="../ink/ink191.xml"/><Relationship Id="rId153" Type="http://schemas.openxmlformats.org/officeDocument/2006/relationships/image" Target="../media/image216.png"/><Relationship Id="rId174" Type="http://schemas.openxmlformats.org/officeDocument/2006/relationships/customXml" Target="../ink/ink212.xml"/><Relationship Id="rId179" Type="http://schemas.openxmlformats.org/officeDocument/2006/relationships/image" Target="../media/image229.png"/><Relationship Id="rId195" Type="http://schemas.openxmlformats.org/officeDocument/2006/relationships/image" Target="../media/image237.png"/><Relationship Id="rId209" Type="http://schemas.openxmlformats.org/officeDocument/2006/relationships/image" Target="../media/image244.png"/><Relationship Id="rId190" Type="http://schemas.openxmlformats.org/officeDocument/2006/relationships/customXml" Target="../ink/ink220.xml"/><Relationship Id="rId204" Type="http://schemas.openxmlformats.org/officeDocument/2006/relationships/customXml" Target="../ink/ink227.xml"/><Relationship Id="rId220" Type="http://schemas.openxmlformats.org/officeDocument/2006/relationships/customXml" Target="../ink/ink235.xml"/><Relationship Id="rId225" Type="http://schemas.openxmlformats.org/officeDocument/2006/relationships/image" Target="../media/image252.png"/><Relationship Id="rId15" Type="http://schemas.openxmlformats.org/officeDocument/2006/relationships/image" Target="../media/image71.png"/><Relationship Id="rId36" Type="http://schemas.openxmlformats.org/officeDocument/2006/relationships/customXml" Target="../ink/ink143.xml"/><Relationship Id="rId57" Type="http://schemas.openxmlformats.org/officeDocument/2006/relationships/image" Target="../media/image92.png"/><Relationship Id="rId106" Type="http://schemas.openxmlformats.org/officeDocument/2006/relationships/customXml" Target="../ink/ink178.xml"/><Relationship Id="rId127" Type="http://schemas.openxmlformats.org/officeDocument/2006/relationships/image" Target="../media/image203.png"/><Relationship Id="rId10" Type="http://schemas.openxmlformats.org/officeDocument/2006/relationships/customXml" Target="../ink/ink130.xml"/><Relationship Id="rId31" Type="http://schemas.openxmlformats.org/officeDocument/2006/relationships/image" Target="../media/image79.png"/><Relationship Id="rId52" Type="http://schemas.openxmlformats.org/officeDocument/2006/relationships/customXml" Target="../ink/ink151.xml"/><Relationship Id="rId73" Type="http://schemas.openxmlformats.org/officeDocument/2006/relationships/image" Target="../media/image100.png"/><Relationship Id="rId78" Type="http://schemas.openxmlformats.org/officeDocument/2006/relationships/customXml" Target="../ink/ink164.xml"/><Relationship Id="rId94" Type="http://schemas.openxmlformats.org/officeDocument/2006/relationships/customXml" Target="../ink/ink172.xml"/><Relationship Id="rId99" Type="http://schemas.openxmlformats.org/officeDocument/2006/relationships/image" Target="../media/image190.png"/><Relationship Id="rId101" Type="http://schemas.openxmlformats.org/officeDocument/2006/relationships/image" Target="../media/image191.png"/><Relationship Id="rId122" Type="http://schemas.openxmlformats.org/officeDocument/2006/relationships/customXml" Target="../ink/ink186.xml"/><Relationship Id="rId143" Type="http://schemas.openxmlformats.org/officeDocument/2006/relationships/image" Target="../media/image211.png"/><Relationship Id="rId148" Type="http://schemas.openxmlformats.org/officeDocument/2006/relationships/customXml" Target="../ink/ink199.xml"/><Relationship Id="rId164" Type="http://schemas.openxmlformats.org/officeDocument/2006/relationships/customXml" Target="../ink/ink207.xml"/><Relationship Id="rId169" Type="http://schemas.openxmlformats.org/officeDocument/2006/relationships/image" Target="../media/image224.png"/><Relationship Id="rId185" Type="http://schemas.openxmlformats.org/officeDocument/2006/relationships/image" Target="../media/image232.png"/><Relationship Id="rId4" Type="http://schemas.openxmlformats.org/officeDocument/2006/relationships/customXml" Target="../ink/ink127.xml"/><Relationship Id="rId9" Type="http://schemas.openxmlformats.org/officeDocument/2006/relationships/image" Target="../media/image68.png"/><Relationship Id="rId180" Type="http://schemas.openxmlformats.org/officeDocument/2006/relationships/customXml" Target="../ink/ink215.xml"/><Relationship Id="rId210" Type="http://schemas.openxmlformats.org/officeDocument/2006/relationships/customXml" Target="../ink/ink230.xml"/><Relationship Id="rId215" Type="http://schemas.openxmlformats.org/officeDocument/2006/relationships/image" Target="../media/image247.png"/><Relationship Id="rId236" Type="http://schemas.openxmlformats.org/officeDocument/2006/relationships/customXml" Target="../ink/ink243.xml"/><Relationship Id="rId26" Type="http://schemas.openxmlformats.org/officeDocument/2006/relationships/customXml" Target="../ink/ink138.xml"/><Relationship Id="rId231" Type="http://schemas.openxmlformats.org/officeDocument/2006/relationships/image" Target="../media/image255.png"/><Relationship Id="rId47" Type="http://schemas.openxmlformats.org/officeDocument/2006/relationships/image" Target="../media/image87.png"/><Relationship Id="rId68" Type="http://schemas.openxmlformats.org/officeDocument/2006/relationships/customXml" Target="../ink/ink159.xml"/><Relationship Id="rId89" Type="http://schemas.openxmlformats.org/officeDocument/2006/relationships/image" Target="../media/image185.png"/><Relationship Id="rId112" Type="http://schemas.openxmlformats.org/officeDocument/2006/relationships/customXml" Target="../ink/ink181.xml"/><Relationship Id="rId133" Type="http://schemas.openxmlformats.org/officeDocument/2006/relationships/image" Target="../media/image206.png"/><Relationship Id="rId154" Type="http://schemas.openxmlformats.org/officeDocument/2006/relationships/customXml" Target="../ink/ink202.xml"/><Relationship Id="rId175" Type="http://schemas.openxmlformats.org/officeDocument/2006/relationships/image" Target="../media/image227.png"/><Relationship Id="rId196" Type="http://schemas.openxmlformats.org/officeDocument/2006/relationships/customXml" Target="../ink/ink223.xml"/><Relationship Id="rId200" Type="http://schemas.openxmlformats.org/officeDocument/2006/relationships/customXml" Target="../ink/ink225.xml"/><Relationship Id="rId16" Type="http://schemas.openxmlformats.org/officeDocument/2006/relationships/customXml" Target="../ink/ink133.xml"/><Relationship Id="rId221" Type="http://schemas.openxmlformats.org/officeDocument/2006/relationships/image" Target="../media/image250.png"/><Relationship Id="rId37" Type="http://schemas.openxmlformats.org/officeDocument/2006/relationships/image" Target="../media/image82.png"/><Relationship Id="rId58" Type="http://schemas.openxmlformats.org/officeDocument/2006/relationships/customXml" Target="../ink/ink154.xml"/><Relationship Id="rId79" Type="http://schemas.openxmlformats.org/officeDocument/2006/relationships/image" Target="../media/image180.png"/><Relationship Id="rId102" Type="http://schemas.openxmlformats.org/officeDocument/2006/relationships/customXml" Target="../ink/ink176.xml"/><Relationship Id="rId123" Type="http://schemas.openxmlformats.org/officeDocument/2006/relationships/image" Target="../media/image201.png"/><Relationship Id="rId144" Type="http://schemas.openxmlformats.org/officeDocument/2006/relationships/customXml" Target="../ink/ink197.xml"/><Relationship Id="rId90" Type="http://schemas.openxmlformats.org/officeDocument/2006/relationships/customXml" Target="../ink/ink170.xml"/><Relationship Id="rId165" Type="http://schemas.openxmlformats.org/officeDocument/2006/relationships/image" Target="../media/image222.png"/><Relationship Id="rId186" Type="http://schemas.openxmlformats.org/officeDocument/2006/relationships/customXml" Target="../ink/ink218.xml"/><Relationship Id="rId211" Type="http://schemas.openxmlformats.org/officeDocument/2006/relationships/image" Target="../media/image245.png"/><Relationship Id="rId232" Type="http://schemas.openxmlformats.org/officeDocument/2006/relationships/customXml" Target="../ink/ink241.xml"/><Relationship Id="rId27" Type="http://schemas.openxmlformats.org/officeDocument/2006/relationships/image" Target="../media/image77.png"/><Relationship Id="rId48" Type="http://schemas.openxmlformats.org/officeDocument/2006/relationships/customXml" Target="../ink/ink149.xml"/><Relationship Id="rId69" Type="http://schemas.openxmlformats.org/officeDocument/2006/relationships/image" Target="../media/image98.png"/><Relationship Id="rId113" Type="http://schemas.openxmlformats.org/officeDocument/2006/relationships/image" Target="../media/image162.png"/><Relationship Id="rId134" Type="http://schemas.openxmlformats.org/officeDocument/2006/relationships/customXml" Target="../ink/ink192.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0.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1.png"/><Relationship Id="rId1" Type="http://schemas.openxmlformats.org/officeDocument/2006/relationships/slideLayout" Target="../slideLayouts/slideLayout58.xml"/><Relationship Id="rId4" Type="http://schemas.openxmlformats.org/officeDocument/2006/relationships/image" Target="../media/image262.png"/></Relationships>
</file>

<file path=ppt/slides/_rels/slide14.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58.xml"/><Relationship Id="rId4" Type="http://schemas.openxmlformats.org/officeDocument/2006/relationships/image" Target="../media/image266.png"/></Relationships>
</file>

<file path=ppt/slides/_rels/slide1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58.xml"/><Relationship Id="rId4" Type="http://schemas.openxmlformats.org/officeDocument/2006/relationships/image" Target="../media/image269.png"/></Relationships>
</file>

<file path=ppt/slides/_rels/slide1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58.xml"/><Relationship Id="rId4" Type="http://schemas.openxmlformats.org/officeDocument/2006/relationships/image" Target="../media/image272.png"/></Relationships>
</file>

<file path=ppt/slides/_rels/slide18.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4.xml"/><Relationship Id="rId1" Type="http://schemas.openxmlformats.org/officeDocument/2006/relationships/slideLayout" Target="../slideLayouts/slideLayout58.xml"/><Relationship Id="rId5" Type="http://schemas.openxmlformats.org/officeDocument/2006/relationships/image" Target="../media/image279.png"/><Relationship Id="rId4" Type="http://schemas.openxmlformats.org/officeDocument/2006/relationships/image" Target="../media/image278.png"/></Relationships>
</file>

<file path=ppt/slides/_rels/slide2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281.png"/></Relationships>
</file>

<file path=ppt/slides/_rels/slide23.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customXml" Target="../ink/ink250.xml"/><Relationship Id="rId18" Type="http://schemas.openxmlformats.org/officeDocument/2006/relationships/image" Target="../media/image292.png"/><Relationship Id="rId26" Type="http://schemas.openxmlformats.org/officeDocument/2006/relationships/image" Target="../media/image296.png"/><Relationship Id="rId39" Type="http://schemas.openxmlformats.org/officeDocument/2006/relationships/customXml" Target="../ink/ink263.xml"/><Relationship Id="rId3" Type="http://schemas.openxmlformats.org/officeDocument/2006/relationships/customXml" Target="../ink/ink245.xml"/><Relationship Id="rId21" Type="http://schemas.openxmlformats.org/officeDocument/2006/relationships/customXml" Target="../ink/ink254.xml"/><Relationship Id="rId34" Type="http://schemas.openxmlformats.org/officeDocument/2006/relationships/image" Target="../media/image300.png"/><Relationship Id="rId42" Type="http://schemas.openxmlformats.org/officeDocument/2006/relationships/image" Target="../media/image304.png"/><Relationship Id="rId7" Type="http://schemas.openxmlformats.org/officeDocument/2006/relationships/customXml" Target="../ink/ink247.xml"/><Relationship Id="rId12" Type="http://schemas.openxmlformats.org/officeDocument/2006/relationships/image" Target="../media/image289.png"/><Relationship Id="rId17" Type="http://schemas.openxmlformats.org/officeDocument/2006/relationships/customXml" Target="../ink/ink252.xml"/><Relationship Id="rId25" Type="http://schemas.openxmlformats.org/officeDocument/2006/relationships/customXml" Target="../ink/ink256.xml"/><Relationship Id="rId33" Type="http://schemas.openxmlformats.org/officeDocument/2006/relationships/customXml" Target="../ink/ink260.xml"/><Relationship Id="rId38" Type="http://schemas.openxmlformats.org/officeDocument/2006/relationships/image" Target="../media/image302.png"/><Relationship Id="rId2" Type="http://schemas.openxmlformats.org/officeDocument/2006/relationships/image" Target="../media/image284.png"/><Relationship Id="rId16" Type="http://schemas.openxmlformats.org/officeDocument/2006/relationships/image" Target="../media/image291.png"/><Relationship Id="rId20" Type="http://schemas.openxmlformats.org/officeDocument/2006/relationships/image" Target="../media/image293.png"/><Relationship Id="rId29" Type="http://schemas.openxmlformats.org/officeDocument/2006/relationships/customXml" Target="../ink/ink258.xml"/><Relationship Id="rId41" Type="http://schemas.openxmlformats.org/officeDocument/2006/relationships/customXml" Target="../ink/ink264.xml"/><Relationship Id="rId1" Type="http://schemas.openxmlformats.org/officeDocument/2006/relationships/slideLayout" Target="../slideLayouts/slideLayout58.xml"/><Relationship Id="rId6" Type="http://schemas.openxmlformats.org/officeDocument/2006/relationships/image" Target="../media/image286.png"/><Relationship Id="rId11" Type="http://schemas.openxmlformats.org/officeDocument/2006/relationships/customXml" Target="../ink/ink249.xml"/><Relationship Id="rId24" Type="http://schemas.openxmlformats.org/officeDocument/2006/relationships/image" Target="../media/image295.png"/><Relationship Id="rId32" Type="http://schemas.openxmlformats.org/officeDocument/2006/relationships/image" Target="../media/image299.png"/><Relationship Id="rId37" Type="http://schemas.openxmlformats.org/officeDocument/2006/relationships/customXml" Target="../ink/ink262.xml"/><Relationship Id="rId40" Type="http://schemas.openxmlformats.org/officeDocument/2006/relationships/image" Target="../media/image303.png"/><Relationship Id="rId45" Type="http://schemas.openxmlformats.org/officeDocument/2006/relationships/image" Target="../media/image306.png"/><Relationship Id="rId5" Type="http://schemas.openxmlformats.org/officeDocument/2006/relationships/customXml" Target="../ink/ink246.xml"/><Relationship Id="rId15" Type="http://schemas.openxmlformats.org/officeDocument/2006/relationships/customXml" Target="../ink/ink251.xml"/><Relationship Id="rId23" Type="http://schemas.openxmlformats.org/officeDocument/2006/relationships/customXml" Target="../ink/ink255.xml"/><Relationship Id="rId28" Type="http://schemas.openxmlformats.org/officeDocument/2006/relationships/image" Target="../media/image297.png"/><Relationship Id="rId36" Type="http://schemas.openxmlformats.org/officeDocument/2006/relationships/image" Target="../media/image301.png"/><Relationship Id="rId10" Type="http://schemas.openxmlformats.org/officeDocument/2006/relationships/image" Target="../media/image288.png"/><Relationship Id="rId19" Type="http://schemas.openxmlformats.org/officeDocument/2006/relationships/customXml" Target="../ink/ink253.xml"/><Relationship Id="rId31" Type="http://schemas.openxmlformats.org/officeDocument/2006/relationships/customXml" Target="../ink/ink259.xml"/><Relationship Id="rId44" Type="http://schemas.openxmlformats.org/officeDocument/2006/relationships/image" Target="../media/image305.png"/><Relationship Id="rId4" Type="http://schemas.openxmlformats.org/officeDocument/2006/relationships/image" Target="../media/image285.png"/><Relationship Id="rId9" Type="http://schemas.openxmlformats.org/officeDocument/2006/relationships/customXml" Target="../ink/ink248.xml"/><Relationship Id="rId14" Type="http://schemas.openxmlformats.org/officeDocument/2006/relationships/image" Target="../media/image290.png"/><Relationship Id="rId22" Type="http://schemas.openxmlformats.org/officeDocument/2006/relationships/image" Target="../media/image294.png"/><Relationship Id="rId27" Type="http://schemas.openxmlformats.org/officeDocument/2006/relationships/customXml" Target="../ink/ink257.xml"/><Relationship Id="rId30" Type="http://schemas.openxmlformats.org/officeDocument/2006/relationships/image" Target="../media/image298.png"/><Relationship Id="rId35" Type="http://schemas.openxmlformats.org/officeDocument/2006/relationships/customXml" Target="../ink/ink261.xml"/><Relationship Id="rId43" Type="http://schemas.openxmlformats.org/officeDocument/2006/relationships/customXml" Target="../ink/ink265.xml"/></Relationships>
</file>

<file path=ppt/slides/_rels/slide25.xml.rels><?xml version="1.0" encoding="UTF-8" standalone="yes"?>
<Relationships xmlns="http://schemas.openxmlformats.org/package/2006/relationships"><Relationship Id="rId13" Type="http://schemas.openxmlformats.org/officeDocument/2006/relationships/image" Target="../media/image313.png"/><Relationship Id="rId18" Type="http://schemas.openxmlformats.org/officeDocument/2006/relationships/customXml" Target="../ink/ink273.xml"/><Relationship Id="rId26" Type="http://schemas.openxmlformats.org/officeDocument/2006/relationships/customXml" Target="../ink/ink277.xml"/><Relationship Id="rId39" Type="http://schemas.openxmlformats.org/officeDocument/2006/relationships/image" Target="../media/image326.png"/><Relationship Id="rId21" Type="http://schemas.openxmlformats.org/officeDocument/2006/relationships/image" Target="../media/image317.png"/><Relationship Id="rId34" Type="http://schemas.openxmlformats.org/officeDocument/2006/relationships/customXml" Target="../ink/ink281.xml"/><Relationship Id="rId42" Type="http://schemas.openxmlformats.org/officeDocument/2006/relationships/customXml" Target="../ink/ink285.xml"/><Relationship Id="rId47" Type="http://schemas.openxmlformats.org/officeDocument/2006/relationships/image" Target="../media/image330.png"/><Relationship Id="rId50" Type="http://schemas.openxmlformats.org/officeDocument/2006/relationships/customXml" Target="../ink/ink289.xml"/><Relationship Id="rId55" Type="http://schemas.openxmlformats.org/officeDocument/2006/relationships/image" Target="../media/image334.png"/><Relationship Id="rId7" Type="http://schemas.openxmlformats.org/officeDocument/2006/relationships/image" Target="../media/image310.png"/><Relationship Id="rId12" Type="http://schemas.openxmlformats.org/officeDocument/2006/relationships/customXml" Target="../ink/ink270.xml"/><Relationship Id="rId17" Type="http://schemas.openxmlformats.org/officeDocument/2006/relationships/image" Target="../media/image315.png"/><Relationship Id="rId25" Type="http://schemas.openxmlformats.org/officeDocument/2006/relationships/image" Target="../media/image319.png"/><Relationship Id="rId33" Type="http://schemas.openxmlformats.org/officeDocument/2006/relationships/image" Target="../media/image323.png"/><Relationship Id="rId38" Type="http://schemas.openxmlformats.org/officeDocument/2006/relationships/customXml" Target="../ink/ink283.xml"/><Relationship Id="rId46" Type="http://schemas.openxmlformats.org/officeDocument/2006/relationships/customXml" Target="../ink/ink287.xml"/><Relationship Id="rId2" Type="http://schemas.openxmlformats.org/officeDocument/2006/relationships/image" Target="../media/image307.png"/><Relationship Id="rId16" Type="http://schemas.openxmlformats.org/officeDocument/2006/relationships/customXml" Target="../ink/ink272.xml"/><Relationship Id="rId20" Type="http://schemas.openxmlformats.org/officeDocument/2006/relationships/customXml" Target="../ink/ink274.xml"/><Relationship Id="rId29" Type="http://schemas.openxmlformats.org/officeDocument/2006/relationships/image" Target="../media/image321.png"/><Relationship Id="rId41" Type="http://schemas.openxmlformats.org/officeDocument/2006/relationships/image" Target="../media/image327.png"/><Relationship Id="rId54" Type="http://schemas.openxmlformats.org/officeDocument/2006/relationships/customXml" Target="../ink/ink291.xml"/><Relationship Id="rId1" Type="http://schemas.openxmlformats.org/officeDocument/2006/relationships/slideLayout" Target="../slideLayouts/slideLayout58.xml"/><Relationship Id="rId6" Type="http://schemas.openxmlformats.org/officeDocument/2006/relationships/customXml" Target="../ink/ink267.xml"/><Relationship Id="rId11" Type="http://schemas.openxmlformats.org/officeDocument/2006/relationships/image" Target="../media/image312.png"/><Relationship Id="rId24" Type="http://schemas.openxmlformats.org/officeDocument/2006/relationships/customXml" Target="../ink/ink276.xml"/><Relationship Id="rId32" Type="http://schemas.openxmlformats.org/officeDocument/2006/relationships/customXml" Target="../ink/ink280.xml"/><Relationship Id="rId37" Type="http://schemas.openxmlformats.org/officeDocument/2006/relationships/image" Target="../media/image325.png"/><Relationship Id="rId40" Type="http://schemas.openxmlformats.org/officeDocument/2006/relationships/customXml" Target="../ink/ink284.xml"/><Relationship Id="rId45" Type="http://schemas.openxmlformats.org/officeDocument/2006/relationships/image" Target="../media/image329.png"/><Relationship Id="rId53" Type="http://schemas.openxmlformats.org/officeDocument/2006/relationships/image" Target="../media/image333.png"/><Relationship Id="rId5" Type="http://schemas.openxmlformats.org/officeDocument/2006/relationships/image" Target="../media/image309.png"/><Relationship Id="rId15" Type="http://schemas.openxmlformats.org/officeDocument/2006/relationships/image" Target="../media/image314.png"/><Relationship Id="rId23" Type="http://schemas.openxmlformats.org/officeDocument/2006/relationships/image" Target="../media/image318.png"/><Relationship Id="rId28" Type="http://schemas.openxmlformats.org/officeDocument/2006/relationships/customXml" Target="../ink/ink278.xml"/><Relationship Id="rId36" Type="http://schemas.openxmlformats.org/officeDocument/2006/relationships/customXml" Target="../ink/ink282.xml"/><Relationship Id="rId49" Type="http://schemas.openxmlformats.org/officeDocument/2006/relationships/image" Target="../media/image331.png"/><Relationship Id="rId10" Type="http://schemas.openxmlformats.org/officeDocument/2006/relationships/customXml" Target="../ink/ink269.xml"/><Relationship Id="rId19" Type="http://schemas.openxmlformats.org/officeDocument/2006/relationships/image" Target="../media/image316.png"/><Relationship Id="rId31" Type="http://schemas.openxmlformats.org/officeDocument/2006/relationships/image" Target="../media/image322.png"/><Relationship Id="rId44" Type="http://schemas.openxmlformats.org/officeDocument/2006/relationships/customXml" Target="../ink/ink286.xml"/><Relationship Id="rId52" Type="http://schemas.openxmlformats.org/officeDocument/2006/relationships/customXml" Target="../ink/ink290.xml"/><Relationship Id="rId4" Type="http://schemas.openxmlformats.org/officeDocument/2006/relationships/customXml" Target="../ink/ink266.xml"/><Relationship Id="rId9" Type="http://schemas.openxmlformats.org/officeDocument/2006/relationships/image" Target="../media/image311.png"/><Relationship Id="rId14" Type="http://schemas.openxmlformats.org/officeDocument/2006/relationships/customXml" Target="../ink/ink271.xml"/><Relationship Id="rId22" Type="http://schemas.openxmlformats.org/officeDocument/2006/relationships/customXml" Target="../ink/ink275.xml"/><Relationship Id="rId27" Type="http://schemas.openxmlformats.org/officeDocument/2006/relationships/image" Target="../media/image320.png"/><Relationship Id="rId30" Type="http://schemas.openxmlformats.org/officeDocument/2006/relationships/customXml" Target="../ink/ink279.xml"/><Relationship Id="rId35" Type="http://schemas.openxmlformats.org/officeDocument/2006/relationships/image" Target="../media/image324.png"/><Relationship Id="rId43" Type="http://schemas.openxmlformats.org/officeDocument/2006/relationships/image" Target="../media/image328.png"/><Relationship Id="rId48" Type="http://schemas.openxmlformats.org/officeDocument/2006/relationships/customXml" Target="../ink/ink288.xml"/><Relationship Id="rId56" Type="http://schemas.openxmlformats.org/officeDocument/2006/relationships/image" Target="../media/image335.png"/><Relationship Id="rId8" Type="http://schemas.openxmlformats.org/officeDocument/2006/relationships/customXml" Target="../ink/ink268.xml"/><Relationship Id="rId51" Type="http://schemas.openxmlformats.org/officeDocument/2006/relationships/image" Target="../media/image332.png"/><Relationship Id="rId3" Type="http://schemas.openxmlformats.org/officeDocument/2006/relationships/image" Target="../media/image308.png"/></Relationships>
</file>

<file path=ppt/slides/_rels/slide26.xml.rels><?xml version="1.0" encoding="UTF-8" standalone="yes"?>
<Relationships xmlns="http://schemas.openxmlformats.org/package/2006/relationships"><Relationship Id="rId8" Type="http://schemas.openxmlformats.org/officeDocument/2006/relationships/customXml" Target="../ink/ink293.xml"/><Relationship Id="rId13" Type="http://schemas.openxmlformats.org/officeDocument/2006/relationships/image" Target="../media/image342.png"/><Relationship Id="rId18" Type="http://schemas.openxmlformats.org/officeDocument/2006/relationships/image" Target="../media/image335.png"/><Relationship Id="rId3" Type="http://schemas.openxmlformats.org/officeDocument/2006/relationships/image" Target="../media/image336.png"/><Relationship Id="rId7" Type="http://schemas.openxmlformats.org/officeDocument/2006/relationships/image" Target="../media/image339.png"/><Relationship Id="rId12" Type="http://schemas.openxmlformats.org/officeDocument/2006/relationships/customXml" Target="../ink/ink295.xml"/><Relationship Id="rId17" Type="http://schemas.openxmlformats.org/officeDocument/2006/relationships/image" Target="../media/image344.png"/><Relationship Id="rId2" Type="http://schemas.openxmlformats.org/officeDocument/2006/relationships/notesSlide" Target="../notesSlides/notesSlide6.xml"/><Relationship Id="rId16" Type="http://schemas.openxmlformats.org/officeDocument/2006/relationships/customXml" Target="../ink/ink297.xml"/><Relationship Id="rId1" Type="http://schemas.openxmlformats.org/officeDocument/2006/relationships/slideLayout" Target="../slideLayouts/slideLayout58.xml"/><Relationship Id="rId6" Type="http://schemas.openxmlformats.org/officeDocument/2006/relationships/customXml" Target="../ink/ink292.xml"/><Relationship Id="rId11" Type="http://schemas.openxmlformats.org/officeDocument/2006/relationships/image" Target="../media/image341.png"/><Relationship Id="rId5" Type="http://schemas.openxmlformats.org/officeDocument/2006/relationships/image" Target="../media/image338.png"/><Relationship Id="rId15" Type="http://schemas.openxmlformats.org/officeDocument/2006/relationships/image" Target="../media/image343.png"/><Relationship Id="rId10" Type="http://schemas.openxmlformats.org/officeDocument/2006/relationships/customXml" Target="../ink/ink294.xml"/><Relationship Id="rId4" Type="http://schemas.openxmlformats.org/officeDocument/2006/relationships/image" Target="../media/image337.png"/><Relationship Id="rId9" Type="http://schemas.openxmlformats.org/officeDocument/2006/relationships/image" Target="../media/image340.png"/><Relationship Id="rId14" Type="http://schemas.openxmlformats.org/officeDocument/2006/relationships/customXml" Target="../ink/ink296.xml"/></Relationships>
</file>

<file path=ppt/slides/_rels/slide27.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7.xml"/><Relationship Id="rId1" Type="http://schemas.openxmlformats.org/officeDocument/2006/relationships/slideLayout" Target="../slideLayouts/slideLayout58.xml"/><Relationship Id="rId5" Type="http://schemas.openxmlformats.org/officeDocument/2006/relationships/image" Target="../media/image347.png"/><Relationship Id="rId4" Type="http://schemas.openxmlformats.org/officeDocument/2006/relationships/image" Target="../media/image346.png"/></Relationships>
</file>

<file path=ppt/slides/_rels/slide28.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350.png"/></Relationships>
</file>

<file path=ppt/slides/_rels/slide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8" Type="http://schemas.openxmlformats.org/officeDocument/2006/relationships/image" Target="../media/image365.png"/><Relationship Id="rId13" Type="http://schemas.openxmlformats.org/officeDocument/2006/relationships/customXml" Target="../ink/ink303.xml"/><Relationship Id="rId18" Type="http://schemas.openxmlformats.org/officeDocument/2006/relationships/image" Target="../media/image370.png"/><Relationship Id="rId3" Type="http://schemas.openxmlformats.org/officeDocument/2006/relationships/customXml" Target="../ink/ink298.xml"/><Relationship Id="rId21" Type="http://schemas.openxmlformats.org/officeDocument/2006/relationships/customXml" Target="../ink/ink307.xml"/><Relationship Id="rId7" Type="http://schemas.openxmlformats.org/officeDocument/2006/relationships/customXml" Target="../ink/ink300.xml"/><Relationship Id="rId12" Type="http://schemas.openxmlformats.org/officeDocument/2006/relationships/image" Target="../media/image367.png"/><Relationship Id="rId17" Type="http://schemas.openxmlformats.org/officeDocument/2006/relationships/customXml" Target="../ink/ink305.xml"/><Relationship Id="rId2" Type="http://schemas.openxmlformats.org/officeDocument/2006/relationships/image" Target="../media/image351.png"/><Relationship Id="rId16" Type="http://schemas.openxmlformats.org/officeDocument/2006/relationships/image" Target="../media/image369.png"/><Relationship Id="rId20" Type="http://schemas.openxmlformats.org/officeDocument/2006/relationships/image" Target="../media/image371.png"/><Relationship Id="rId1" Type="http://schemas.openxmlformats.org/officeDocument/2006/relationships/slideLayout" Target="../slideLayouts/slideLayout58.xml"/><Relationship Id="rId6" Type="http://schemas.openxmlformats.org/officeDocument/2006/relationships/image" Target="../media/image364.png"/><Relationship Id="rId11" Type="http://schemas.openxmlformats.org/officeDocument/2006/relationships/customXml" Target="../ink/ink302.xml"/><Relationship Id="rId5" Type="http://schemas.openxmlformats.org/officeDocument/2006/relationships/customXml" Target="../ink/ink299.xml"/><Relationship Id="rId15" Type="http://schemas.openxmlformats.org/officeDocument/2006/relationships/customXml" Target="../ink/ink304.xml"/><Relationship Id="rId10" Type="http://schemas.openxmlformats.org/officeDocument/2006/relationships/image" Target="../media/image366.png"/><Relationship Id="rId19" Type="http://schemas.openxmlformats.org/officeDocument/2006/relationships/customXml" Target="../ink/ink306.xml"/><Relationship Id="rId4" Type="http://schemas.openxmlformats.org/officeDocument/2006/relationships/image" Target="../media/image363.png"/><Relationship Id="rId9" Type="http://schemas.openxmlformats.org/officeDocument/2006/relationships/customXml" Target="../ink/ink301.xml"/><Relationship Id="rId14" Type="http://schemas.openxmlformats.org/officeDocument/2006/relationships/image" Target="../media/image368.png"/><Relationship Id="rId22" Type="http://schemas.openxmlformats.org/officeDocument/2006/relationships/image" Target="../media/image372.png"/></Relationships>
</file>

<file path=ppt/slides/_rels/slide31.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4.png"/><Relationship Id="rId7" Type="http://schemas.openxmlformats.org/officeDocument/2006/relationships/customXml" Target="../ink/ink309.xml"/><Relationship Id="rId12" Type="http://schemas.openxmlformats.org/officeDocument/2006/relationships/image" Target="../media/image379.png"/><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376.png"/><Relationship Id="rId11" Type="http://schemas.openxmlformats.org/officeDocument/2006/relationships/customXml" Target="../ink/ink311.xml"/><Relationship Id="rId5" Type="http://schemas.openxmlformats.org/officeDocument/2006/relationships/customXml" Target="../ink/ink308.xml"/><Relationship Id="rId10" Type="http://schemas.openxmlformats.org/officeDocument/2006/relationships/image" Target="../media/image378.png"/><Relationship Id="rId4" Type="http://schemas.openxmlformats.org/officeDocument/2006/relationships/image" Target="../media/image375.png"/><Relationship Id="rId9" Type="http://schemas.openxmlformats.org/officeDocument/2006/relationships/customXml" Target="../ink/ink310.xml"/></Relationships>
</file>

<file path=ppt/slides/_rels/slide33.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52.png"/><Relationship Id="rId1" Type="http://schemas.openxmlformats.org/officeDocument/2006/relationships/slideLayout" Target="../slideLayouts/slideLayout58.xml"/><Relationship Id="rId5" Type="http://schemas.openxmlformats.org/officeDocument/2006/relationships/image" Target="../media/image355.png"/><Relationship Id="rId4" Type="http://schemas.openxmlformats.org/officeDocument/2006/relationships/image" Target="../media/image354.png"/></Relationships>
</file>

<file path=ppt/slides/_rels/slide34.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56.png"/><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97.png"/><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58.xml"/><Relationship Id="rId5" Type="http://schemas.openxmlformats.org/officeDocument/2006/relationships/image" Target="../media/image43.png"/><Relationship Id="rId4" Type="http://schemas.openxmlformats.org/officeDocument/2006/relationships/image" Target="../media/image42.jpg"/></Relationships>
</file>

<file path=ppt/slides/_rels/slide40.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404.png"/><Relationship Id="rId1" Type="http://schemas.openxmlformats.org/officeDocument/2006/relationships/slideLayout" Target="../slideLayouts/slideLayout58.xml"/><Relationship Id="rId4" Type="http://schemas.openxmlformats.org/officeDocument/2006/relationships/image" Target="../media/image380.png"/></Relationships>
</file>

<file path=ppt/slides/_rels/slide45.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customXml" Target="../ink/ink316.xml"/><Relationship Id="rId18" Type="http://schemas.openxmlformats.org/officeDocument/2006/relationships/image" Target="../media/image384.png"/><Relationship Id="rId26" Type="http://schemas.openxmlformats.org/officeDocument/2006/relationships/image" Target="../media/image421.png"/><Relationship Id="rId39" Type="http://schemas.openxmlformats.org/officeDocument/2006/relationships/customXml" Target="../ink/ink328.xml"/><Relationship Id="rId3" Type="http://schemas.openxmlformats.org/officeDocument/2006/relationships/image" Target="../media/image381.png"/><Relationship Id="rId21" Type="http://schemas.openxmlformats.org/officeDocument/2006/relationships/customXml" Target="../ink/ink319.xml"/><Relationship Id="rId34" Type="http://schemas.openxmlformats.org/officeDocument/2006/relationships/image" Target="../media/image425.png"/><Relationship Id="rId42" Type="http://schemas.openxmlformats.org/officeDocument/2006/relationships/image" Target="../media/image429.png"/><Relationship Id="rId47" Type="http://schemas.openxmlformats.org/officeDocument/2006/relationships/customXml" Target="../ink/ink332.xml"/><Relationship Id="rId7" Type="http://schemas.openxmlformats.org/officeDocument/2006/relationships/customXml" Target="../ink/ink313.xml"/><Relationship Id="rId12" Type="http://schemas.openxmlformats.org/officeDocument/2006/relationships/image" Target="../media/image413.png"/><Relationship Id="rId17" Type="http://schemas.openxmlformats.org/officeDocument/2006/relationships/image" Target="../media/image383.png"/><Relationship Id="rId25" Type="http://schemas.openxmlformats.org/officeDocument/2006/relationships/customXml" Target="../ink/ink321.xml"/><Relationship Id="rId33" Type="http://schemas.openxmlformats.org/officeDocument/2006/relationships/customXml" Target="../ink/ink325.xml"/><Relationship Id="rId38" Type="http://schemas.openxmlformats.org/officeDocument/2006/relationships/image" Target="../media/image427.png"/><Relationship Id="rId46" Type="http://schemas.openxmlformats.org/officeDocument/2006/relationships/image" Target="../media/image431.png"/><Relationship Id="rId2" Type="http://schemas.openxmlformats.org/officeDocument/2006/relationships/image" Target="../media/image407.png"/><Relationship Id="rId16" Type="http://schemas.openxmlformats.org/officeDocument/2006/relationships/image" Target="../media/image415.png"/><Relationship Id="rId20" Type="http://schemas.openxmlformats.org/officeDocument/2006/relationships/image" Target="../media/image418.png"/><Relationship Id="rId29" Type="http://schemas.openxmlformats.org/officeDocument/2006/relationships/customXml" Target="../ink/ink323.xml"/><Relationship Id="rId41" Type="http://schemas.openxmlformats.org/officeDocument/2006/relationships/customXml" Target="../ink/ink329.xml"/><Relationship Id="rId1" Type="http://schemas.openxmlformats.org/officeDocument/2006/relationships/slideLayout" Target="../slideLayouts/slideLayout58.xml"/><Relationship Id="rId6" Type="http://schemas.openxmlformats.org/officeDocument/2006/relationships/image" Target="../media/image410.png"/><Relationship Id="rId11" Type="http://schemas.openxmlformats.org/officeDocument/2006/relationships/customXml" Target="../ink/ink315.xml"/><Relationship Id="rId24" Type="http://schemas.openxmlformats.org/officeDocument/2006/relationships/image" Target="../media/image420.png"/><Relationship Id="rId32" Type="http://schemas.openxmlformats.org/officeDocument/2006/relationships/image" Target="../media/image424.png"/><Relationship Id="rId37" Type="http://schemas.openxmlformats.org/officeDocument/2006/relationships/customXml" Target="../ink/ink327.xml"/><Relationship Id="rId40" Type="http://schemas.openxmlformats.org/officeDocument/2006/relationships/image" Target="../media/image428.png"/><Relationship Id="rId45" Type="http://schemas.openxmlformats.org/officeDocument/2006/relationships/customXml" Target="../ink/ink331.xml"/><Relationship Id="rId5" Type="http://schemas.openxmlformats.org/officeDocument/2006/relationships/customXml" Target="../ink/ink312.xml"/><Relationship Id="rId15" Type="http://schemas.openxmlformats.org/officeDocument/2006/relationships/customXml" Target="../ink/ink317.xml"/><Relationship Id="rId23" Type="http://schemas.openxmlformats.org/officeDocument/2006/relationships/customXml" Target="../ink/ink320.xml"/><Relationship Id="rId28" Type="http://schemas.openxmlformats.org/officeDocument/2006/relationships/image" Target="../media/image422.png"/><Relationship Id="rId36" Type="http://schemas.openxmlformats.org/officeDocument/2006/relationships/image" Target="../media/image426.png"/><Relationship Id="rId10" Type="http://schemas.openxmlformats.org/officeDocument/2006/relationships/image" Target="../media/image412.png"/><Relationship Id="rId19" Type="http://schemas.openxmlformats.org/officeDocument/2006/relationships/customXml" Target="../ink/ink318.xml"/><Relationship Id="rId31" Type="http://schemas.openxmlformats.org/officeDocument/2006/relationships/customXml" Target="../ink/ink324.xml"/><Relationship Id="rId44" Type="http://schemas.openxmlformats.org/officeDocument/2006/relationships/image" Target="../media/image430.png"/><Relationship Id="rId4" Type="http://schemas.openxmlformats.org/officeDocument/2006/relationships/image" Target="../media/image382.png"/><Relationship Id="rId9" Type="http://schemas.openxmlformats.org/officeDocument/2006/relationships/customXml" Target="../ink/ink314.xml"/><Relationship Id="rId14" Type="http://schemas.openxmlformats.org/officeDocument/2006/relationships/image" Target="../media/image414.png"/><Relationship Id="rId22" Type="http://schemas.openxmlformats.org/officeDocument/2006/relationships/image" Target="../media/image419.png"/><Relationship Id="rId27" Type="http://schemas.openxmlformats.org/officeDocument/2006/relationships/customXml" Target="../ink/ink322.xml"/><Relationship Id="rId30" Type="http://schemas.openxmlformats.org/officeDocument/2006/relationships/image" Target="../media/image423.png"/><Relationship Id="rId35" Type="http://schemas.openxmlformats.org/officeDocument/2006/relationships/customXml" Target="../ink/ink326.xml"/><Relationship Id="rId43" Type="http://schemas.openxmlformats.org/officeDocument/2006/relationships/customXml" Target="../ink/ink330.xml"/><Relationship Id="rId48" Type="http://schemas.openxmlformats.org/officeDocument/2006/relationships/image" Target="../media/image4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8.xml"/><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58.png"/><Relationship Id="rId18" Type="http://schemas.openxmlformats.org/officeDocument/2006/relationships/customXml" Target="../ink/ink7.xml"/><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customXml" Target="../ink/ink4.xml"/><Relationship Id="rId17" Type="http://schemas.openxmlformats.org/officeDocument/2006/relationships/image" Target="../media/image60.png"/><Relationship Id="rId2" Type="http://schemas.openxmlformats.org/officeDocument/2006/relationships/notesSlide" Target="../notesSlides/notesSlide2.xml"/><Relationship Id="rId16" Type="http://schemas.openxmlformats.org/officeDocument/2006/relationships/customXml" Target="../ink/ink6.xml"/><Relationship Id="rId1" Type="http://schemas.openxmlformats.org/officeDocument/2006/relationships/slideLayout" Target="../slideLayouts/slideLayout58.xml"/><Relationship Id="rId6" Type="http://schemas.openxmlformats.org/officeDocument/2006/relationships/customXml" Target="../ink/ink1.xml"/><Relationship Id="rId11" Type="http://schemas.openxmlformats.org/officeDocument/2006/relationships/image" Target="../media/image57.png"/><Relationship Id="rId5" Type="http://schemas.openxmlformats.org/officeDocument/2006/relationships/image" Target="../media/image53.png"/><Relationship Id="rId15" Type="http://schemas.openxmlformats.org/officeDocument/2006/relationships/image" Target="../media/image59.png"/><Relationship Id="rId10" Type="http://schemas.openxmlformats.org/officeDocument/2006/relationships/customXml" Target="../ink/ink3.xml"/><Relationship Id="rId19"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768681"/>
            <a:ext cx="11376788" cy="1107996"/>
          </a:xfrm>
        </p:spPr>
        <p:txBody>
          <a:bodyPr/>
          <a:lstStyle/>
          <a:p>
            <a:r>
              <a:rPr lang="en-US" sz="4000" b="1" noProof="0" dirty="0">
                <a:solidFill>
                  <a:srgbClr val="00C1B6"/>
                </a:solidFill>
              </a:rPr>
              <a:t>Numerical Analysis (3/7)</a:t>
            </a:r>
            <a:br>
              <a:rPr lang="en-US" sz="4000" b="1" noProof="0" dirty="0">
                <a:solidFill>
                  <a:srgbClr val="00C1B6"/>
                </a:solidFill>
              </a:rPr>
            </a:br>
            <a:r>
              <a:rPr lang="en-US" sz="3200" b="1" dirty="0">
                <a:solidFill>
                  <a:srgbClr val="00C1B6"/>
                </a:solidFill>
              </a:rPr>
              <a:t>in</a:t>
            </a:r>
            <a:r>
              <a:rPr lang="en-US" sz="3200" b="1" noProof="0" dirty="0">
                <a:solidFill>
                  <a:srgbClr val="00C1B6"/>
                </a:solidFill>
              </a:rPr>
              <a:t>tegration &amp; differentiation</a:t>
            </a:r>
            <a:endParaRPr lang="en-US" sz="2400" noProof="0" dirty="0"/>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p:txBody>
          <a:bodyPr/>
          <a:lstStyle/>
          <a:p>
            <a:r>
              <a:rPr lang="de-DE" sz="2000" dirty="0"/>
              <a:t>University of Luxembourg - 2024</a:t>
            </a:r>
          </a:p>
          <a:p>
            <a:r>
              <a:rPr lang="de-DE" sz="1800" dirty="0">
                <a:hlinkClick r:id="rId2"/>
              </a:rPr>
              <a:t>Master in Mathematics</a:t>
            </a:r>
            <a:endParaRPr lang="de-DE" sz="1800" dirty="0"/>
          </a:p>
          <a:p>
            <a:endParaRPr lang="de-DE" dirty="0"/>
          </a:p>
          <a:p>
            <a:r>
              <a:rPr lang="de-DE" sz="2000" dirty="0"/>
              <a:t>Hadrien Beriot </a:t>
            </a:r>
          </a:p>
        </p:txBody>
      </p:sp>
      <p:sp>
        <p:nvSpPr>
          <p:cNvPr id="3" name="Rectangle 2">
            <a:extLst>
              <a:ext uri="{FF2B5EF4-FFF2-40B4-BE49-F238E27FC236}">
                <a16:creationId xmlns:a16="http://schemas.microsoft.com/office/drawing/2014/main" id="{31813819-8F3D-3A73-75F7-CA1ED6639358}"/>
              </a:ext>
            </a:extLst>
          </p:cNvPr>
          <p:cNvSpPr/>
          <p:nvPr/>
        </p:nvSpPr>
        <p:spPr>
          <a:xfrm>
            <a:off x="0" y="6604000"/>
            <a:ext cx="1270000" cy="153888"/>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algn="l"/>
            <a:r>
              <a:rPr lang="en-US" sz="1000" dirty="0">
                <a:solidFill>
                  <a:srgbClr val="000000"/>
                </a:solidFill>
              </a:rPr>
              <a:t>Unrestricted</a:t>
            </a:r>
          </a:p>
        </p:txBody>
      </p:sp>
    </p:spTree>
    <p:extLst>
      <p:ext uri="{BB962C8B-B14F-4D97-AF65-F5344CB8AC3E}">
        <p14:creationId xmlns:p14="http://schemas.microsoft.com/office/powerpoint/2010/main" val="10532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22C2-FA13-80C6-F38E-A71D38A4715F}"/>
              </a:ext>
            </a:extLst>
          </p:cNvPr>
          <p:cNvSpPr>
            <a:spLocks noGrp="1"/>
          </p:cNvSpPr>
          <p:nvPr>
            <p:ph type="title"/>
          </p:nvPr>
        </p:nvSpPr>
        <p:spPr/>
        <p:txBody>
          <a:bodyPr/>
          <a:lstStyle/>
          <a:p>
            <a:r>
              <a:rPr lang="en-US" dirty="0"/>
              <a:t>Interpolating the integrand over [-1,1]</a:t>
            </a:r>
          </a:p>
        </p:txBody>
      </p:sp>
      <p:sp>
        <p:nvSpPr>
          <p:cNvPr id="3" name="Footer Placeholder 2">
            <a:extLst>
              <a:ext uri="{FF2B5EF4-FFF2-40B4-BE49-F238E27FC236}">
                <a16:creationId xmlns:a16="http://schemas.microsoft.com/office/drawing/2014/main" id="{9384308E-33E8-377A-A22A-E2817C3C5E98}"/>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6C188E19-A72A-4D3F-DD09-5CC8818FA4B5}"/>
              </a:ext>
            </a:extLst>
          </p:cNvPr>
          <p:cNvSpPr>
            <a:spLocks noGrp="1"/>
          </p:cNvSpPr>
          <p:nvPr>
            <p:ph type="sldNum" sz="quarter" idx="11"/>
          </p:nvPr>
        </p:nvSpPr>
        <p:spPr/>
        <p:txBody>
          <a:bodyPr/>
          <a:lstStyle/>
          <a:p>
            <a:r>
              <a:rPr lang="en-US"/>
              <a:t>Page </a:t>
            </a:r>
            <a:fld id="{15EBE321-CBB1-4E91-BD14-37C8D44326FB}" type="slidenum">
              <a:rPr lang="en-US" smtClean="0"/>
              <a:pPr/>
              <a:t>10</a:t>
            </a:fld>
            <a:endParaRPr lang="en-US"/>
          </a:p>
        </p:txBody>
      </p:sp>
      <p:grpSp>
        <p:nvGrpSpPr>
          <p:cNvPr id="24" name="Group 23">
            <a:extLst>
              <a:ext uri="{FF2B5EF4-FFF2-40B4-BE49-F238E27FC236}">
                <a16:creationId xmlns:a16="http://schemas.microsoft.com/office/drawing/2014/main" id="{BA3FB765-881F-C63E-6687-DB5F01588609}"/>
              </a:ext>
            </a:extLst>
          </p:cNvPr>
          <p:cNvGrpSpPr/>
          <p:nvPr/>
        </p:nvGrpSpPr>
        <p:grpSpPr>
          <a:xfrm>
            <a:off x="2296440" y="1707120"/>
            <a:ext cx="3083040" cy="1590120"/>
            <a:chOff x="7125615" y="1895115"/>
            <a:chExt cx="3083040" cy="1590120"/>
          </a:xfrm>
        </p:grpSpPr>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4FAD6D26-4D0F-DF8E-DC68-877AA4456F6F}"/>
                    </a:ext>
                  </a:extLst>
                </p14:cNvPr>
                <p14:cNvContentPartPr/>
                <p14:nvPr/>
              </p14:nvContentPartPr>
              <p14:xfrm>
                <a:off x="7140015" y="1895115"/>
                <a:ext cx="3068640" cy="758160"/>
              </p14:xfrm>
            </p:contentPart>
          </mc:Choice>
          <mc:Fallback xmlns="">
            <p:pic>
              <p:nvPicPr>
                <p:cNvPr id="22" name="Ink 21">
                  <a:extLst>
                    <a:ext uri="{FF2B5EF4-FFF2-40B4-BE49-F238E27FC236}">
                      <a16:creationId xmlns:a16="http://schemas.microsoft.com/office/drawing/2014/main" id="{4FAD6D26-4D0F-DF8E-DC68-877AA4456F6F}"/>
                    </a:ext>
                  </a:extLst>
                </p:cNvPr>
                <p:cNvPicPr/>
                <p:nvPr/>
              </p:nvPicPr>
              <p:blipFill>
                <a:blip r:embed="rId3"/>
                <a:stretch>
                  <a:fillRect/>
                </a:stretch>
              </p:blipFill>
              <p:spPr>
                <a:xfrm>
                  <a:off x="7122015" y="1877475"/>
                  <a:ext cx="310428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A1F2BE82-56BA-8558-2FE3-F7977C9C2E05}"/>
                    </a:ext>
                  </a:extLst>
                </p14:cNvPr>
                <p14:cNvContentPartPr/>
                <p14:nvPr/>
              </p14:nvContentPartPr>
              <p14:xfrm>
                <a:off x="7125615" y="2655435"/>
                <a:ext cx="26640" cy="829800"/>
              </p14:xfrm>
            </p:contentPart>
          </mc:Choice>
          <mc:Fallback xmlns="">
            <p:pic>
              <p:nvPicPr>
                <p:cNvPr id="23" name="Ink 22">
                  <a:extLst>
                    <a:ext uri="{FF2B5EF4-FFF2-40B4-BE49-F238E27FC236}">
                      <a16:creationId xmlns:a16="http://schemas.microsoft.com/office/drawing/2014/main" id="{A1F2BE82-56BA-8558-2FE3-F7977C9C2E05}"/>
                    </a:ext>
                  </a:extLst>
                </p:cNvPr>
                <p:cNvPicPr/>
                <p:nvPr/>
              </p:nvPicPr>
              <p:blipFill>
                <a:blip r:embed="rId5"/>
                <a:stretch>
                  <a:fillRect/>
                </a:stretch>
              </p:blipFill>
              <p:spPr>
                <a:xfrm>
                  <a:off x="7107615" y="2637435"/>
                  <a:ext cx="62280" cy="86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330B5304-1C1D-2904-8137-018210994D35}"/>
                  </a:ext>
                </a:extLst>
              </p14:cNvPr>
              <p14:cNvContentPartPr/>
              <p14:nvPr/>
            </p14:nvContentPartPr>
            <p14:xfrm>
              <a:off x="5151240" y="1843560"/>
              <a:ext cx="90720" cy="1419840"/>
            </p14:xfrm>
          </p:contentPart>
        </mc:Choice>
        <mc:Fallback xmlns="">
          <p:pic>
            <p:nvPicPr>
              <p:cNvPr id="25" name="Ink 24">
                <a:extLst>
                  <a:ext uri="{FF2B5EF4-FFF2-40B4-BE49-F238E27FC236}">
                    <a16:creationId xmlns:a16="http://schemas.microsoft.com/office/drawing/2014/main" id="{330B5304-1C1D-2904-8137-018210994D35}"/>
                  </a:ext>
                </a:extLst>
              </p:cNvPr>
              <p:cNvPicPr/>
              <p:nvPr/>
            </p:nvPicPr>
            <p:blipFill>
              <a:blip r:embed="rId7"/>
              <a:stretch>
                <a:fillRect/>
              </a:stretch>
            </p:blipFill>
            <p:spPr>
              <a:xfrm>
                <a:off x="5133600" y="1825920"/>
                <a:ext cx="126360" cy="1455480"/>
              </a:xfrm>
              <a:prstGeom prst="rect">
                <a:avLst/>
              </a:prstGeom>
            </p:spPr>
          </p:pic>
        </mc:Fallback>
      </mc:AlternateContent>
      <p:grpSp>
        <p:nvGrpSpPr>
          <p:cNvPr id="44" name="Group 43">
            <a:extLst>
              <a:ext uri="{FF2B5EF4-FFF2-40B4-BE49-F238E27FC236}">
                <a16:creationId xmlns:a16="http://schemas.microsoft.com/office/drawing/2014/main" id="{AFD5EA7D-841F-6785-D253-D245508A34A6}"/>
              </a:ext>
            </a:extLst>
          </p:cNvPr>
          <p:cNvGrpSpPr/>
          <p:nvPr/>
        </p:nvGrpSpPr>
        <p:grpSpPr>
          <a:xfrm>
            <a:off x="2249640" y="4720320"/>
            <a:ext cx="3014280" cy="1471680"/>
            <a:chOff x="7078815" y="4908315"/>
            <a:chExt cx="3014280" cy="1471680"/>
          </a:xfrm>
        </p:grpSpPr>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070242C3-0358-3CAB-9F24-0F0C976159F4}"/>
                    </a:ext>
                  </a:extLst>
                </p14:cNvPr>
                <p14:cNvContentPartPr/>
                <p14:nvPr/>
              </p14:nvContentPartPr>
              <p14:xfrm>
                <a:off x="7078815" y="5353635"/>
                <a:ext cx="213480" cy="269280"/>
              </p14:xfrm>
            </p:contentPart>
          </mc:Choice>
          <mc:Fallback xmlns="">
            <p:pic>
              <p:nvPicPr>
                <p:cNvPr id="26" name="Ink 25">
                  <a:extLst>
                    <a:ext uri="{FF2B5EF4-FFF2-40B4-BE49-F238E27FC236}">
                      <a16:creationId xmlns:a16="http://schemas.microsoft.com/office/drawing/2014/main" id="{070242C3-0358-3CAB-9F24-0F0C976159F4}"/>
                    </a:ext>
                  </a:extLst>
                </p:cNvPr>
                <p:cNvPicPr/>
                <p:nvPr/>
              </p:nvPicPr>
              <p:blipFill>
                <a:blip r:embed="rId9"/>
                <a:stretch>
                  <a:fillRect/>
                </a:stretch>
              </p:blipFill>
              <p:spPr>
                <a:xfrm>
                  <a:off x="7060815" y="5335995"/>
                  <a:ext cx="249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AB55BAD2-A5FE-87CC-B200-740798C8BD2F}"/>
                    </a:ext>
                  </a:extLst>
                </p14:cNvPr>
                <p14:cNvContentPartPr/>
                <p14:nvPr/>
              </p14:nvContentPartPr>
              <p14:xfrm>
                <a:off x="7356735" y="5532195"/>
                <a:ext cx="90720" cy="491040"/>
              </p14:xfrm>
            </p:contentPart>
          </mc:Choice>
          <mc:Fallback xmlns="">
            <p:pic>
              <p:nvPicPr>
                <p:cNvPr id="27" name="Ink 26">
                  <a:extLst>
                    <a:ext uri="{FF2B5EF4-FFF2-40B4-BE49-F238E27FC236}">
                      <a16:creationId xmlns:a16="http://schemas.microsoft.com/office/drawing/2014/main" id="{AB55BAD2-A5FE-87CC-B200-740798C8BD2F}"/>
                    </a:ext>
                  </a:extLst>
                </p:cNvPr>
                <p:cNvPicPr/>
                <p:nvPr/>
              </p:nvPicPr>
              <p:blipFill>
                <a:blip r:embed="rId11"/>
                <a:stretch>
                  <a:fillRect/>
                </a:stretch>
              </p:blipFill>
              <p:spPr>
                <a:xfrm>
                  <a:off x="7338735" y="5514195"/>
                  <a:ext cx="12636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Ink 27">
                  <a:extLst>
                    <a:ext uri="{FF2B5EF4-FFF2-40B4-BE49-F238E27FC236}">
                      <a16:creationId xmlns:a16="http://schemas.microsoft.com/office/drawing/2014/main" id="{C03D305F-A1DD-1145-44BB-111F6DA47952}"/>
                    </a:ext>
                  </a:extLst>
                </p14:cNvPr>
                <p14:cNvContentPartPr/>
                <p14:nvPr/>
              </p14:nvContentPartPr>
              <p14:xfrm>
                <a:off x="7453935" y="5414115"/>
                <a:ext cx="25560" cy="28440"/>
              </p14:xfrm>
            </p:contentPart>
          </mc:Choice>
          <mc:Fallback xmlns="">
            <p:pic>
              <p:nvPicPr>
                <p:cNvPr id="28" name="Ink 27">
                  <a:extLst>
                    <a:ext uri="{FF2B5EF4-FFF2-40B4-BE49-F238E27FC236}">
                      <a16:creationId xmlns:a16="http://schemas.microsoft.com/office/drawing/2014/main" id="{C03D305F-A1DD-1145-44BB-111F6DA47952}"/>
                    </a:ext>
                  </a:extLst>
                </p:cNvPr>
                <p:cNvPicPr/>
                <p:nvPr/>
              </p:nvPicPr>
              <p:blipFill>
                <a:blip r:embed="rId13"/>
                <a:stretch>
                  <a:fillRect/>
                </a:stretch>
              </p:blipFill>
              <p:spPr>
                <a:xfrm>
                  <a:off x="7436295" y="5396115"/>
                  <a:ext cx="612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49DA65E5-C943-1745-3B8D-A627F55EAB5D}"/>
                    </a:ext>
                  </a:extLst>
                </p14:cNvPr>
                <p14:cNvContentPartPr/>
                <p14:nvPr/>
              </p14:nvContentPartPr>
              <p14:xfrm>
                <a:off x="7576695" y="5662875"/>
                <a:ext cx="172440" cy="35280"/>
              </p14:xfrm>
            </p:contentPart>
          </mc:Choice>
          <mc:Fallback xmlns="">
            <p:pic>
              <p:nvPicPr>
                <p:cNvPr id="29" name="Ink 28">
                  <a:extLst>
                    <a:ext uri="{FF2B5EF4-FFF2-40B4-BE49-F238E27FC236}">
                      <a16:creationId xmlns:a16="http://schemas.microsoft.com/office/drawing/2014/main" id="{49DA65E5-C943-1745-3B8D-A627F55EAB5D}"/>
                    </a:ext>
                  </a:extLst>
                </p:cNvPr>
                <p:cNvPicPr/>
                <p:nvPr/>
              </p:nvPicPr>
              <p:blipFill>
                <a:blip r:embed="rId15"/>
                <a:stretch>
                  <a:fillRect/>
                </a:stretch>
              </p:blipFill>
              <p:spPr>
                <a:xfrm>
                  <a:off x="7559055" y="5644875"/>
                  <a:ext cx="208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4F0C5E20-30F5-7A0C-F1E2-F55FE9C790FD}"/>
                    </a:ext>
                  </a:extLst>
                </p14:cNvPr>
                <p14:cNvContentPartPr/>
                <p14:nvPr/>
              </p14:nvContentPartPr>
              <p14:xfrm>
                <a:off x="7562295" y="5591595"/>
                <a:ext cx="205920" cy="32760"/>
              </p14:xfrm>
            </p:contentPart>
          </mc:Choice>
          <mc:Fallback xmlns="">
            <p:pic>
              <p:nvPicPr>
                <p:cNvPr id="30" name="Ink 29">
                  <a:extLst>
                    <a:ext uri="{FF2B5EF4-FFF2-40B4-BE49-F238E27FC236}">
                      <a16:creationId xmlns:a16="http://schemas.microsoft.com/office/drawing/2014/main" id="{4F0C5E20-30F5-7A0C-F1E2-F55FE9C790FD}"/>
                    </a:ext>
                  </a:extLst>
                </p:cNvPr>
                <p:cNvPicPr/>
                <p:nvPr/>
              </p:nvPicPr>
              <p:blipFill>
                <a:blip r:embed="rId17"/>
                <a:stretch>
                  <a:fillRect/>
                </a:stretch>
              </p:blipFill>
              <p:spPr>
                <a:xfrm>
                  <a:off x="7544295" y="5573955"/>
                  <a:ext cx="241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FEAF056A-FF53-B7D1-FC8F-DA8CF45F2C27}"/>
                    </a:ext>
                  </a:extLst>
                </p14:cNvPr>
                <p14:cNvContentPartPr/>
                <p14:nvPr/>
              </p14:nvContentPartPr>
              <p14:xfrm>
                <a:off x="8131815" y="5147715"/>
                <a:ext cx="138240" cy="834480"/>
              </p14:xfrm>
            </p:contentPart>
          </mc:Choice>
          <mc:Fallback xmlns="">
            <p:pic>
              <p:nvPicPr>
                <p:cNvPr id="31" name="Ink 30">
                  <a:extLst>
                    <a:ext uri="{FF2B5EF4-FFF2-40B4-BE49-F238E27FC236}">
                      <a16:creationId xmlns:a16="http://schemas.microsoft.com/office/drawing/2014/main" id="{FEAF056A-FF53-B7D1-FC8F-DA8CF45F2C27}"/>
                    </a:ext>
                  </a:extLst>
                </p:cNvPr>
                <p:cNvPicPr/>
                <p:nvPr/>
              </p:nvPicPr>
              <p:blipFill>
                <a:blip r:embed="rId19"/>
                <a:stretch>
                  <a:fillRect/>
                </a:stretch>
              </p:blipFill>
              <p:spPr>
                <a:xfrm>
                  <a:off x="8114175" y="5129715"/>
                  <a:ext cx="173880" cy="870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90C32FBD-9B01-AC4B-9136-CFCEA6895132}"/>
                    </a:ext>
                  </a:extLst>
                </p14:cNvPr>
                <p14:cNvContentPartPr/>
                <p14:nvPr/>
              </p14:nvContentPartPr>
              <p14:xfrm>
                <a:off x="8027775" y="6217275"/>
                <a:ext cx="166320" cy="11160"/>
              </p14:xfrm>
            </p:contentPart>
          </mc:Choice>
          <mc:Fallback xmlns="">
            <p:pic>
              <p:nvPicPr>
                <p:cNvPr id="32" name="Ink 31">
                  <a:extLst>
                    <a:ext uri="{FF2B5EF4-FFF2-40B4-BE49-F238E27FC236}">
                      <a16:creationId xmlns:a16="http://schemas.microsoft.com/office/drawing/2014/main" id="{90C32FBD-9B01-AC4B-9136-CFCEA6895132}"/>
                    </a:ext>
                  </a:extLst>
                </p:cNvPr>
                <p:cNvPicPr/>
                <p:nvPr/>
              </p:nvPicPr>
              <p:blipFill>
                <a:blip r:embed="rId21"/>
                <a:stretch>
                  <a:fillRect/>
                </a:stretch>
              </p:blipFill>
              <p:spPr>
                <a:xfrm>
                  <a:off x="8010135" y="6199635"/>
                  <a:ext cx="201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15851457-9067-1372-7DEE-2F5400739760}"/>
                    </a:ext>
                  </a:extLst>
                </p14:cNvPr>
                <p14:cNvContentPartPr/>
                <p14:nvPr/>
              </p14:nvContentPartPr>
              <p14:xfrm>
                <a:off x="8226495" y="6216915"/>
                <a:ext cx="151920" cy="163080"/>
              </p14:xfrm>
            </p:contentPart>
          </mc:Choice>
          <mc:Fallback xmlns="">
            <p:pic>
              <p:nvPicPr>
                <p:cNvPr id="33" name="Ink 32">
                  <a:extLst>
                    <a:ext uri="{FF2B5EF4-FFF2-40B4-BE49-F238E27FC236}">
                      <a16:creationId xmlns:a16="http://schemas.microsoft.com/office/drawing/2014/main" id="{15851457-9067-1372-7DEE-2F5400739760}"/>
                    </a:ext>
                  </a:extLst>
                </p:cNvPr>
                <p:cNvPicPr/>
                <p:nvPr/>
              </p:nvPicPr>
              <p:blipFill>
                <a:blip r:embed="rId23"/>
                <a:stretch>
                  <a:fillRect/>
                </a:stretch>
              </p:blipFill>
              <p:spPr>
                <a:xfrm>
                  <a:off x="8208495" y="6199275"/>
                  <a:ext cx="187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D4773A88-E44D-6FFC-6298-20803B4415CC}"/>
                    </a:ext>
                  </a:extLst>
                </p14:cNvPr>
                <p14:cNvContentPartPr/>
                <p14:nvPr/>
              </p14:nvContentPartPr>
              <p14:xfrm>
                <a:off x="8146935" y="4908315"/>
                <a:ext cx="130320" cy="136080"/>
              </p14:xfrm>
            </p:contentPart>
          </mc:Choice>
          <mc:Fallback xmlns="">
            <p:pic>
              <p:nvPicPr>
                <p:cNvPr id="34" name="Ink 33">
                  <a:extLst>
                    <a:ext uri="{FF2B5EF4-FFF2-40B4-BE49-F238E27FC236}">
                      <a16:creationId xmlns:a16="http://schemas.microsoft.com/office/drawing/2014/main" id="{D4773A88-E44D-6FFC-6298-20803B4415CC}"/>
                    </a:ext>
                  </a:extLst>
                </p:cNvPr>
                <p:cNvPicPr/>
                <p:nvPr/>
              </p:nvPicPr>
              <p:blipFill>
                <a:blip r:embed="rId25"/>
                <a:stretch>
                  <a:fillRect/>
                </a:stretch>
              </p:blipFill>
              <p:spPr>
                <a:xfrm>
                  <a:off x="8129295" y="4890315"/>
                  <a:ext cx="165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Ink 35">
                  <a:extLst>
                    <a:ext uri="{FF2B5EF4-FFF2-40B4-BE49-F238E27FC236}">
                      <a16:creationId xmlns:a16="http://schemas.microsoft.com/office/drawing/2014/main" id="{0DBEE5AE-2B11-3214-B735-C1BD7C783DED}"/>
                    </a:ext>
                  </a:extLst>
                </p14:cNvPr>
                <p14:cNvContentPartPr/>
                <p14:nvPr/>
              </p14:nvContentPartPr>
              <p14:xfrm>
                <a:off x="8593335" y="5190915"/>
                <a:ext cx="210960" cy="461520"/>
              </p14:xfrm>
            </p:contentPart>
          </mc:Choice>
          <mc:Fallback xmlns="">
            <p:pic>
              <p:nvPicPr>
                <p:cNvPr id="36" name="Ink 35">
                  <a:extLst>
                    <a:ext uri="{FF2B5EF4-FFF2-40B4-BE49-F238E27FC236}">
                      <a16:creationId xmlns:a16="http://schemas.microsoft.com/office/drawing/2014/main" id="{0DBEE5AE-2B11-3214-B735-C1BD7C783DED}"/>
                    </a:ext>
                  </a:extLst>
                </p:cNvPr>
                <p:cNvPicPr/>
                <p:nvPr/>
              </p:nvPicPr>
              <p:blipFill>
                <a:blip r:embed="rId27"/>
                <a:stretch>
                  <a:fillRect/>
                </a:stretch>
              </p:blipFill>
              <p:spPr>
                <a:xfrm>
                  <a:off x="8575335" y="5173275"/>
                  <a:ext cx="2466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88FB6A09-D6FB-FF97-6416-CF3467F7A8FF}"/>
                    </a:ext>
                  </a:extLst>
                </p14:cNvPr>
                <p14:cNvContentPartPr/>
                <p14:nvPr/>
              </p14:nvContentPartPr>
              <p14:xfrm>
                <a:off x="8886735" y="5566395"/>
                <a:ext cx="94680" cy="480960"/>
              </p14:xfrm>
            </p:contentPart>
          </mc:Choice>
          <mc:Fallback xmlns="">
            <p:pic>
              <p:nvPicPr>
                <p:cNvPr id="37" name="Ink 36">
                  <a:extLst>
                    <a:ext uri="{FF2B5EF4-FFF2-40B4-BE49-F238E27FC236}">
                      <a16:creationId xmlns:a16="http://schemas.microsoft.com/office/drawing/2014/main" id="{88FB6A09-D6FB-FF97-6416-CF3467F7A8FF}"/>
                    </a:ext>
                  </a:extLst>
                </p:cNvPr>
                <p:cNvPicPr/>
                <p:nvPr/>
              </p:nvPicPr>
              <p:blipFill>
                <a:blip r:embed="rId29"/>
                <a:stretch>
                  <a:fillRect/>
                </a:stretch>
              </p:blipFill>
              <p:spPr>
                <a:xfrm>
                  <a:off x="8869095" y="5548395"/>
                  <a:ext cx="13032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2B34DA44-D43E-D8AC-788C-4E4BE0141686}"/>
                    </a:ext>
                  </a:extLst>
                </p14:cNvPr>
                <p14:cNvContentPartPr/>
                <p14:nvPr/>
              </p14:nvContentPartPr>
              <p14:xfrm>
                <a:off x="8998695" y="5355435"/>
                <a:ext cx="7560" cy="37080"/>
              </p14:xfrm>
            </p:contentPart>
          </mc:Choice>
          <mc:Fallback xmlns="">
            <p:pic>
              <p:nvPicPr>
                <p:cNvPr id="38" name="Ink 37">
                  <a:extLst>
                    <a:ext uri="{FF2B5EF4-FFF2-40B4-BE49-F238E27FC236}">
                      <a16:creationId xmlns:a16="http://schemas.microsoft.com/office/drawing/2014/main" id="{2B34DA44-D43E-D8AC-788C-4E4BE0141686}"/>
                    </a:ext>
                  </a:extLst>
                </p:cNvPr>
                <p:cNvPicPr/>
                <p:nvPr/>
              </p:nvPicPr>
              <p:blipFill>
                <a:blip r:embed="rId31"/>
                <a:stretch>
                  <a:fillRect/>
                </a:stretch>
              </p:blipFill>
              <p:spPr>
                <a:xfrm>
                  <a:off x="8981055" y="5337795"/>
                  <a:ext cx="432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F3185BF7-250C-418A-446D-2A173A335F08}"/>
                    </a:ext>
                  </a:extLst>
                </p14:cNvPr>
                <p14:cNvContentPartPr/>
                <p14:nvPr/>
              </p14:nvContentPartPr>
              <p14:xfrm>
                <a:off x="9215415" y="5253915"/>
                <a:ext cx="72720" cy="493920"/>
              </p14:xfrm>
            </p:contentPart>
          </mc:Choice>
          <mc:Fallback xmlns="">
            <p:pic>
              <p:nvPicPr>
                <p:cNvPr id="39" name="Ink 38">
                  <a:extLst>
                    <a:ext uri="{FF2B5EF4-FFF2-40B4-BE49-F238E27FC236}">
                      <a16:creationId xmlns:a16="http://schemas.microsoft.com/office/drawing/2014/main" id="{F3185BF7-250C-418A-446D-2A173A335F08}"/>
                    </a:ext>
                  </a:extLst>
                </p:cNvPr>
                <p:cNvPicPr/>
                <p:nvPr/>
              </p:nvPicPr>
              <p:blipFill>
                <a:blip r:embed="rId33"/>
                <a:stretch>
                  <a:fillRect/>
                </a:stretch>
              </p:blipFill>
              <p:spPr>
                <a:xfrm>
                  <a:off x="9197415" y="5235915"/>
                  <a:ext cx="10836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C82227A5-06B3-A6D5-3104-062E3D0599B4}"/>
                    </a:ext>
                  </a:extLst>
                </p14:cNvPr>
                <p14:cNvContentPartPr/>
                <p14:nvPr/>
              </p14:nvContentPartPr>
              <p14:xfrm>
                <a:off x="9308295" y="5537235"/>
                <a:ext cx="99720" cy="182160"/>
              </p14:xfrm>
            </p:contentPart>
          </mc:Choice>
          <mc:Fallback xmlns="">
            <p:pic>
              <p:nvPicPr>
                <p:cNvPr id="40" name="Ink 39">
                  <a:extLst>
                    <a:ext uri="{FF2B5EF4-FFF2-40B4-BE49-F238E27FC236}">
                      <a16:creationId xmlns:a16="http://schemas.microsoft.com/office/drawing/2014/main" id="{C82227A5-06B3-A6D5-3104-062E3D0599B4}"/>
                    </a:ext>
                  </a:extLst>
                </p:cNvPr>
                <p:cNvPicPr/>
                <p:nvPr/>
              </p:nvPicPr>
              <p:blipFill>
                <a:blip r:embed="rId35"/>
                <a:stretch>
                  <a:fillRect/>
                </a:stretch>
              </p:blipFill>
              <p:spPr>
                <a:xfrm>
                  <a:off x="9290295" y="5519595"/>
                  <a:ext cx="1353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A8416217-0958-25DA-E17D-BCF7ACAD0463}"/>
                    </a:ext>
                  </a:extLst>
                </p14:cNvPr>
                <p14:cNvContentPartPr/>
                <p14:nvPr/>
              </p14:nvContentPartPr>
              <p14:xfrm>
                <a:off x="9456975" y="5401155"/>
                <a:ext cx="87840" cy="460440"/>
              </p14:xfrm>
            </p:contentPart>
          </mc:Choice>
          <mc:Fallback xmlns="">
            <p:pic>
              <p:nvPicPr>
                <p:cNvPr id="41" name="Ink 40">
                  <a:extLst>
                    <a:ext uri="{FF2B5EF4-FFF2-40B4-BE49-F238E27FC236}">
                      <a16:creationId xmlns:a16="http://schemas.microsoft.com/office/drawing/2014/main" id="{A8416217-0958-25DA-E17D-BCF7ACAD0463}"/>
                    </a:ext>
                  </a:extLst>
                </p:cNvPr>
                <p:cNvPicPr/>
                <p:nvPr/>
              </p:nvPicPr>
              <p:blipFill>
                <a:blip r:embed="rId37"/>
                <a:stretch>
                  <a:fillRect/>
                </a:stretch>
              </p:blipFill>
              <p:spPr>
                <a:xfrm>
                  <a:off x="9439335" y="5383155"/>
                  <a:ext cx="12348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968C4E12-9787-4E8F-AD16-6DFB39C4241F}"/>
                    </a:ext>
                  </a:extLst>
                </p14:cNvPr>
                <p14:cNvContentPartPr/>
                <p14:nvPr/>
              </p14:nvContentPartPr>
              <p14:xfrm>
                <a:off x="9738495" y="5341395"/>
                <a:ext cx="169920" cy="378360"/>
              </p14:xfrm>
            </p:contentPart>
          </mc:Choice>
          <mc:Fallback xmlns="">
            <p:pic>
              <p:nvPicPr>
                <p:cNvPr id="42" name="Ink 41">
                  <a:extLst>
                    <a:ext uri="{FF2B5EF4-FFF2-40B4-BE49-F238E27FC236}">
                      <a16:creationId xmlns:a16="http://schemas.microsoft.com/office/drawing/2014/main" id="{968C4E12-9787-4E8F-AD16-6DFB39C4241F}"/>
                    </a:ext>
                  </a:extLst>
                </p:cNvPr>
                <p:cNvPicPr/>
                <p:nvPr/>
              </p:nvPicPr>
              <p:blipFill>
                <a:blip r:embed="rId39"/>
                <a:stretch>
                  <a:fillRect/>
                </a:stretch>
              </p:blipFill>
              <p:spPr>
                <a:xfrm>
                  <a:off x="9720855" y="5323755"/>
                  <a:ext cx="205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0AF31CEC-3E1B-CA05-0E07-407207194F7E}"/>
                    </a:ext>
                  </a:extLst>
                </p14:cNvPr>
                <p14:cNvContentPartPr/>
                <p14:nvPr/>
              </p14:nvContentPartPr>
              <p14:xfrm>
                <a:off x="9980055" y="5557395"/>
                <a:ext cx="113040" cy="210240"/>
              </p14:xfrm>
            </p:contentPart>
          </mc:Choice>
          <mc:Fallback xmlns="">
            <p:pic>
              <p:nvPicPr>
                <p:cNvPr id="43" name="Ink 42">
                  <a:extLst>
                    <a:ext uri="{FF2B5EF4-FFF2-40B4-BE49-F238E27FC236}">
                      <a16:creationId xmlns:a16="http://schemas.microsoft.com/office/drawing/2014/main" id="{0AF31CEC-3E1B-CA05-0E07-407207194F7E}"/>
                    </a:ext>
                  </a:extLst>
                </p:cNvPr>
                <p:cNvPicPr/>
                <p:nvPr/>
              </p:nvPicPr>
              <p:blipFill>
                <a:blip r:embed="rId41"/>
                <a:stretch>
                  <a:fillRect/>
                </a:stretch>
              </p:blipFill>
              <p:spPr>
                <a:xfrm>
                  <a:off x="9962415" y="5539395"/>
                  <a:ext cx="148680" cy="245880"/>
                </a:xfrm>
                <a:prstGeom prst="rect">
                  <a:avLst/>
                </a:prstGeom>
              </p:spPr>
            </p:pic>
          </mc:Fallback>
        </mc:AlternateContent>
      </p:grpSp>
      <p:grpSp>
        <p:nvGrpSpPr>
          <p:cNvPr id="107" name="Group 106">
            <a:extLst>
              <a:ext uri="{FF2B5EF4-FFF2-40B4-BE49-F238E27FC236}">
                <a16:creationId xmlns:a16="http://schemas.microsoft.com/office/drawing/2014/main" id="{3B494C5A-DD59-7221-F36B-DBF5760E9F6D}"/>
              </a:ext>
            </a:extLst>
          </p:cNvPr>
          <p:cNvGrpSpPr/>
          <p:nvPr/>
        </p:nvGrpSpPr>
        <p:grpSpPr>
          <a:xfrm>
            <a:off x="6548175" y="5720115"/>
            <a:ext cx="696960" cy="361080"/>
            <a:chOff x="6548175" y="5720115"/>
            <a:chExt cx="696960" cy="361080"/>
          </a:xfrm>
        </p:grpSpPr>
        <mc:AlternateContent xmlns:mc="http://schemas.openxmlformats.org/markup-compatibility/2006" xmlns:p14="http://schemas.microsoft.com/office/powerpoint/2010/main">
          <mc:Choice Requires="p14">
            <p:contentPart p14:bwMode="auto" r:id="rId42">
              <p14:nvContentPartPr>
                <p14:cNvPr id="102" name="Ink 101">
                  <a:extLst>
                    <a:ext uri="{FF2B5EF4-FFF2-40B4-BE49-F238E27FC236}">
                      <a16:creationId xmlns:a16="http://schemas.microsoft.com/office/drawing/2014/main" id="{ABEF4C89-8F3F-3989-713B-D3D4D51056F0}"/>
                    </a:ext>
                  </a:extLst>
                </p14:cNvPr>
                <p14:cNvContentPartPr/>
                <p14:nvPr/>
              </p14:nvContentPartPr>
              <p14:xfrm>
                <a:off x="6699375" y="5756115"/>
                <a:ext cx="25920" cy="255600"/>
              </p14:xfrm>
            </p:contentPart>
          </mc:Choice>
          <mc:Fallback xmlns="">
            <p:pic>
              <p:nvPicPr>
                <p:cNvPr id="102" name="Ink 101">
                  <a:extLst>
                    <a:ext uri="{FF2B5EF4-FFF2-40B4-BE49-F238E27FC236}">
                      <a16:creationId xmlns:a16="http://schemas.microsoft.com/office/drawing/2014/main" id="{ABEF4C89-8F3F-3989-713B-D3D4D51056F0}"/>
                    </a:ext>
                  </a:extLst>
                </p:cNvPr>
                <p:cNvPicPr/>
                <p:nvPr/>
              </p:nvPicPr>
              <p:blipFill>
                <a:blip r:embed="rId43"/>
                <a:stretch>
                  <a:fillRect/>
                </a:stretch>
              </p:blipFill>
              <p:spPr>
                <a:xfrm>
                  <a:off x="6681375" y="5738115"/>
                  <a:ext cx="61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3" name="Ink 102">
                  <a:extLst>
                    <a:ext uri="{FF2B5EF4-FFF2-40B4-BE49-F238E27FC236}">
                      <a16:creationId xmlns:a16="http://schemas.microsoft.com/office/drawing/2014/main" id="{BD22D376-2822-4599-A836-EAA3E8B55800}"/>
                    </a:ext>
                  </a:extLst>
                </p14:cNvPr>
                <p14:cNvContentPartPr/>
                <p14:nvPr/>
              </p14:nvContentPartPr>
              <p14:xfrm>
                <a:off x="6548175" y="6043755"/>
                <a:ext cx="353520" cy="24840"/>
              </p14:xfrm>
            </p:contentPart>
          </mc:Choice>
          <mc:Fallback xmlns="">
            <p:pic>
              <p:nvPicPr>
                <p:cNvPr id="103" name="Ink 102">
                  <a:extLst>
                    <a:ext uri="{FF2B5EF4-FFF2-40B4-BE49-F238E27FC236}">
                      <a16:creationId xmlns:a16="http://schemas.microsoft.com/office/drawing/2014/main" id="{BD22D376-2822-4599-A836-EAA3E8B55800}"/>
                    </a:ext>
                  </a:extLst>
                </p:cNvPr>
                <p:cNvPicPr/>
                <p:nvPr/>
              </p:nvPicPr>
              <p:blipFill>
                <a:blip r:embed="rId45"/>
                <a:stretch>
                  <a:fillRect/>
                </a:stretch>
              </p:blipFill>
              <p:spPr>
                <a:xfrm>
                  <a:off x="6530175" y="6025755"/>
                  <a:ext cx="38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4" name="Ink 103">
                  <a:extLst>
                    <a:ext uri="{FF2B5EF4-FFF2-40B4-BE49-F238E27FC236}">
                      <a16:creationId xmlns:a16="http://schemas.microsoft.com/office/drawing/2014/main" id="{5B05DC71-03B3-4BEE-C7EE-F720AE32D95D}"/>
                    </a:ext>
                  </a:extLst>
                </p14:cNvPr>
                <p14:cNvContentPartPr/>
                <p14:nvPr/>
              </p14:nvContentPartPr>
              <p14:xfrm>
                <a:off x="6566175" y="5720115"/>
                <a:ext cx="281880" cy="36360"/>
              </p14:xfrm>
            </p:contentPart>
          </mc:Choice>
          <mc:Fallback xmlns="">
            <p:pic>
              <p:nvPicPr>
                <p:cNvPr id="104" name="Ink 103">
                  <a:extLst>
                    <a:ext uri="{FF2B5EF4-FFF2-40B4-BE49-F238E27FC236}">
                      <a16:creationId xmlns:a16="http://schemas.microsoft.com/office/drawing/2014/main" id="{5B05DC71-03B3-4BEE-C7EE-F720AE32D95D}"/>
                    </a:ext>
                  </a:extLst>
                </p:cNvPr>
                <p:cNvPicPr/>
                <p:nvPr/>
              </p:nvPicPr>
              <p:blipFill>
                <a:blip r:embed="rId47"/>
                <a:stretch>
                  <a:fillRect/>
                </a:stretch>
              </p:blipFill>
              <p:spPr>
                <a:xfrm>
                  <a:off x="6548175" y="5702475"/>
                  <a:ext cx="317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5" name="Ink 104">
                  <a:extLst>
                    <a:ext uri="{FF2B5EF4-FFF2-40B4-BE49-F238E27FC236}">
                      <a16:creationId xmlns:a16="http://schemas.microsoft.com/office/drawing/2014/main" id="{2A7FB156-B055-762B-06E8-AC2456CB1C58}"/>
                    </a:ext>
                  </a:extLst>
                </p14:cNvPr>
                <p14:cNvContentPartPr/>
                <p14:nvPr/>
              </p14:nvContentPartPr>
              <p14:xfrm>
                <a:off x="7079175" y="5955555"/>
                <a:ext cx="115200" cy="19800"/>
              </p14:xfrm>
            </p:contentPart>
          </mc:Choice>
          <mc:Fallback xmlns="">
            <p:pic>
              <p:nvPicPr>
                <p:cNvPr id="105" name="Ink 104">
                  <a:extLst>
                    <a:ext uri="{FF2B5EF4-FFF2-40B4-BE49-F238E27FC236}">
                      <a16:creationId xmlns:a16="http://schemas.microsoft.com/office/drawing/2014/main" id="{2A7FB156-B055-762B-06E8-AC2456CB1C58}"/>
                    </a:ext>
                  </a:extLst>
                </p:cNvPr>
                <p:cNvPicPr/>
                <p:nvPr/>
              </p:nvPicPr>
              <p:blipFill>
                <a:blip r:embed="rId49"/>
                <a:stretch>
                  <a:fillRect/>
                </a:stretch>
              </p:blipFill>
              <p:spPr>
                <a:xfrm>
                  <a:off x="7061535" y="5937555"/>
                  <a:ext cx="150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6" name="Ink 105">
                  <a:extLst>
                    <a:ext uri="{FF2B5EF4-FFF2-40B4-BE49-F238E27FC236}">
                      <a16:creationId xmlns:a16="http://schemas.microsoft.com/office/drawing/2014/main" id="{ADC57C69-0A65-0FAE-F891-D6FA91C53374}"/>
                    </a:ext>
                  </a:extLst>
                </p14:cNvPr>
                <p14:cNvContentPartPr/>
                <p14:nvPr/>
              </p14:nvContentPartPr>
              <p14:xfrm>
                <a:off x="7093215" y="6080835"/>
                <a:ext cx="151920" cy="360"/>
              </p14:xfrm>
            </p:contentPart>
          </mc:Choice>
          <mc:Fallback xmlns="">
            <p:pic>
              <p:nvPicPr>
                <p:cNvPr id="106" name="Ink 105">
                  <a:extLst>
                    <a:ext uri="{FF2B5EF4-FFF2-40B4-BE49-F238E27FC236}">
                      <a16:creationId xmlns:a16="http://schemas.microsoft.com/office/drawing/2014/main" id="{ADC57C69-0A65-0FAE-F891-D6FA91C53374}"/>
                    </a:ext>
                  </a:extLst>
                </p:cNvPr>
                <p:cNvPicPr/>
                <p:nvPr/>
              </p:nvPicPr>
              <p:blipFill>
                <a:blip r:embed="rId51"/>
                <a:stretch>
                  <a:fillRect/>
                </a:stretch>
              </p:blipFill>
              <p:spPr>
                <a:xfrm>
                  <a:off x="7075215" y="6063195"/>
                  <a:ext cx="187560" cy="36000"/>
                </a:xfrm>
                <a:prstGeom prst="rect">
                  <a:avLst/>
                </a:prstGeom>
              </p:spPr>
            </p:pic>
          </mc:Fallback>
        </mc:AlternateContent>
      </p:grpSp>
      <p:grpSp>
        <p:nvGrpSpPr>
          <p:cNvPr id="126" name="Group 125">
            <a:extLst>
              <a:ext uri="{FF2B5EF4-FFF2-40B4-BE49-F238E27FC236}">
                <a16:creationId xmlns:a16="http://schemas.microsoft.com/office/drawing/2014/main" id="{9FBEE402-86F7-2472-CBFE-C863CE48B733}"/>
              </a:ext>
            </a:extLst>
          </p:cNvPr>
          <p:cNvGrpSpPr/>
          <p:nvPr/>
        </p:nvGrpSpPr>
        <p:grpSpPr>
          <a:xfrm>
            <a:off x="7543215" y="5665395"/>
            <a:ext cx="2156040" cy="770400"/>
            <a:chOff x="7543215" y="5665395"/>
            <a:chExt cx="2156040" cy="770400"/>
          </a:xfrm>
        </p:grpSpPr>
        <mc:AlternateContent xmlns:mc="http://schemas.openxmlformats.org/markup-compatibility/2006" xmlns:p14="http://schemas.microsoft.com/office/powerpoint/2010/main">
          <mc:Choice Requires="p14">
            <p:contentPart p14:bwMode="auto" r:id="rId52">
              <p14:nvContentPartPr>
                <p14:cNvPr id="108" name="Ink 107">
                  <a:extLst>
                    <a:ext uri="{FF2B5EF4-FFF2-40B4-BE49-F238E27FC236}">
                      <a16:creationId xmlns:a16="http://schemas.microsoft.com/office/drawing/2014/main" id="{01A091D9-70E9-7783-A1C4-04DA6E29806E}"/>
                    </a:ext>
                  </a:extLst>
                </p14:cNvPr>
                <p14:cNvContentPartPr/>
                <p14:nvPr/>
              </p14:nvContentPartPr>
              <p14:xfrm>
                <a:off x="7543215" y="5779875"/>
                <a:ext cx="185400" cy="198720"/>
              </p14:xfrm>
            </p:contentPart>
          </mc:Choice>
          <mc:Fallback xmlns="">
            <p:pic>
              <p:nvPicPr>
                <p:cNvPr id="108" name="Ink 107">
                  <a:extLst>
                    <a:ext uri="{FF2B5EF4-FFF2-40B4-BE49-F238E27FC236}">
                      <a16:creationId xmlns:a16="http://schemas.microsoft.com/office/drawing/2014/main" id="{01A091D9-70E9-7783-A1C4-04DA6E29806E}"/>
                    </a:ext>
                  </a:extLst>
                </p:cNvPr>
                <p:cNvPicPr/>
                <p:nvPr/>
              </p:nvPicPr>
              <p:blipFill>
                <a:blip r:embed="rId53"/>
                <a:stretch>
                  <a:fillRect/>
                </a:stretch>
              </p:blipFill>
              <p:spPr>
                <a:xfrm>
                  <a:off x="7525215" y="5762235"/>
                  <a:ext cx="2210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9" name="Ink 108">
                  <a:extLst>
                    <a:ext uri="{FF2B5EF4-FFF2-40B4-BE49-F238E27FC236}">
                      <a16:creationId xmlns:a16="http://schemas.microsoft.com/office/drawing/2014/main" id="{C15F6493-C800-6535-7B68-3DBE5EDE3DDE}"/>
                    </a:ext>
                  </a:extLst>
                </p14:cNvPr>
                <p14:cNvContentPartPr/>
                <p14:nvPr/>
              </p14:nvContentPartPr>
              <p14:xfrm>
                <a:off x="7797015" y="5948715"/>
                <a:ext cx="62640" cy="106920"/>
              </p14:xfrm>
            </p:contentPart>
          </mc:Choice>
          <mc:Fallback xmlns="">
            <p:pic>
              <p:nvPicPr>
                <p:cNvPr id="109" name="Ink 108">
                  <a:extLst>
                    <a:ext uri="{FF2B5EF4-FFF2-40B4-BE49-F238E27FC236}">
                      <a16:creationId xmlns:a16="http://schemas.microsoft.com/office/drawing/2014/main" id="{C15F6493-C800-6535-7B68-3DBE5EDE3DDE}"/>
                    </a:ext>
                  </a:extLst>
                </p:cNvPr>
                <p:cNvPicPr/>
                <p:nvPr/>
              </p:nvPicPr>
              <p:blipFill>
                <a:blip r:embed="rId55"/>
                <a:stretch>
                  <a:fillRect/>
                </a:stretch>
              </p:blipFill>
              <p:spPr>
                <a:xfrm>
                  <a:off x="7779015" y="5930715"/>
                  <a:ext cx="98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1" name="Ink 110">
                  <a:extLst>
                    <a:ext uri="{FF2B5EF4-FFF2-40B4-BE49-F238E27FC236}">
                      <a16:creationId xmlns:a16="http://schemas.microsoft.com/office/drawing/2014/main" id="{EB3418FD-1DCF-7BC5-C591-92853FBC1AEC}"/>
                    </a:ext>
                  </a:extLst>
                </p14:cNvPr>
                <p14:cNvContentPartPr/>
                <p14:nvPr/>
              </p14:nvContentPartPr>
              <p14:xfrm>
                <a:off x="8092935" y="5811195"/>
                <a:ext cx="169560" cy="624600"/>
              </p14:xfrm>
            </p:contentPart>
          </mc:Choice>
          <mc:Fallback xmlns="">
            <p:pic>
              <p:nvPicPr>
                <p:cNvPr id="111" name="Ink 110">
                  <a:extLst>
                    <a:ext uri="{FF2B5EF4-FFF2-40B4-BE49-F238E27FC236}">
                      <a16:creationId xmlns:a16="http://schemas.microsoft.com/office/drawing/2014/main" id="{EB3418FD-1DCF-7BC5-C591-92853FBC1AEC}"/>
                    </a:ext>
                  </a:extLst>
                </p:cNvPr>
                <p:cNvPicPr/>
                <p:nvPr/>
              </p:nvPicPr>
              <p:blipFill>
                <a:blip r:embed="rId57"/>
                <a:stretch>
                  <a:fillRect/>
                </a:stretch>
              </p:blipFill>
              <p:spPr>
                <a:xfrm>
                  <a:off x="8074935" y="5793555"/>
                  <a:ext cx="20520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2" name="Ink 111">
                  <a:extLst>
                    <a:ext uri="{FF2B5EF4-FFF2-40B4-BE49-F238E27FC236}">
                      <a16:creationId xmlns:a16="http://schemas.microsoft.com/office/drawing/2014/main" id="{9CDD21C2-2FBB-3E4B-625D-5762CA6D1B1F}"/>
                    </a:ext>
                  </a:extLst>
                </p14:cNvPr>
                <p14:cNvContentPartPr/>
                <p14:nvPr/>
              </p14:nvContentPartPr>
              <p14:xfrm>
                <a:off x="8383815" y="5665395"/>
                <a:ext cx="95760" cy="433440"/>
              </p14:xfrm>
            </p:contentPart>
          </mc:Choice>
          <mc:Fallback xmlns="">
            <p:pic>
              <p:nvPicPr>
                <p:cNvPr id="112" name="Ink 111">
                  <a:extLst>
                    <a:ext uri="{FF2B5EF4-FFF2-40B4-BE49-F238E27FC236}">
                      <a16:creationId xmlns:a16="http://schemas.microsoft.com/office/drawing/2014/main" id="{9CDD21C2-2FBB-3E4B-625D-5762CA6D1B1F}"/>
                    </a:ext>
                  </a:extLst>
                </p:cNvPr>
                <p:cNvPicPr/>
                <p:nvPr/>
              </p:nvPicPr>
              <p:blipFill>
                <a:blip r:embed="rId59"/>
                <a:stretch>
                  <a:fillRect/>
                </a:stretch>
              </p:blipFill>
              <p:spPr>
                <a:xfrm>
                  <a:off x="8365815" y="5647395"/>
                  <a:ext cx="1314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3" name="Ink 112">
                  <a:extLst>
                    <a:ext uri="{FF2B5EF4-FFF2-40B4-BE49-F238E27FC236}">
                      <a16:creationId xmlns:a16="http://schemas.microsoft.com/office/drawing/2014/main" id="{F85C5592-4B71-9EE4-0A1C-AD1EE1F9EC66}"/>
                    </a:ext>
                  </a:extLst>
                </p14:cNvPr>
                <p14:cNvContentPartPr/>
                <p14:nvPr/>
              </p14:nvContentPartPr>
              <p14:xfrm>
                <a:off x="8544735" y="5828475"/>
                <a:ext cx="76320" cy="180000"/>
              </p14:xfrm>
            </p:contentPart>
          </mc:Choice>
          <mc:Fallback xmlns="">
            <p:pic>
              <p:nvPicPr>
                <p:cNvPr id="113" name="Ink 112">
                  <a:extLst>
                    <a:ext uri="{FF2B5EF4-FFF2-40B4-BE49-F238E27FC236}">
                      <a16:creationId xmlns:a16="http://schemas.microsoft.com/office/drawing/2014/main" id="{F85C5592-4B71-9EE4-0A1C-AD1EE1F9EC66}"/>
                    </a:ext>
                  </a:extLst>
                </p:cNvPr>
                <p:cNvPicPr/>
                <p:nvPr/>
              </p:nvPicPr>
              <p:blipFill>
                <a:blip r:embed="rId61"/>
                <a:stretch>
                  <a:fillRect/>
                </a:stretch>
              </p:blipFill>
              <p:spPr>
                <a:xfrm>
                  <a:off x="8526735" y="5810835"/>
                  <a:ext cx="1119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a:extLst>
                    <a:ext uri="{FF2B5EF4-FFF2-40B4-BE49-F238E27FC236}">
                      <a16:creationId xmlns:a16="http://schemas.microsoft.com/office/drawing/2014/main" id="{25B6F3DE-999E-FBFF-D292-456E88AB9BEA}"/>
                    </a:ext>
                  </a:extLst>
                </p14:cNvPr>
                <p14:cNvContentPartPr/>
                <p14:nvPr/>
              </p14:nvContentPartPr>
              <p14:xfrm>
                <a:off x="8659575" y="6008475"/>
                <a:ext cx="79920" cy="79200"/>
              </p14:xfrm>
            </p:contentPart>
          </mc:Choice>
          <mc:Fallback xmlns="">
            <p:pic>
              <p:nvPicPr>
                <p:cNvPr id="114" name="Ink 113">
                  <a:extLst>
                    <a:ext uri="{FF2B5EF4-FFF2-40B4-BE49-F238E27FC236}">
                      <a16:creationId xmlns:a16="http://schemas.microsoft.com/office/drawing/2014/main" id="{25B6F3DE-999E-FBFF-D292-456E88AB9BEA}"/>
                    </a:ext>
                  </a:extLst>
                </p:cNvPr>
                <p:cNvPicPr/>
                <p:nvPr/>
              </p:nvPicPr>
              <p:blipFill>
                <a:blip r:embed="rId63"/>
                <a:stretch>
                  <a:fillRect/>
                </a:stretch>
              </p:blipFill>
              <p:spPr>
                <a:xfrm>
                  <a:off x="8641575" y="5990835"/>
                  <a:ext cx="115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5" name="Ink 114">
                  <a:extLst>
                    <a:ext uri="{FF2B5EF4-FFF2-40B4-BE49-F238E27FC236}">
                      <a16:creationId xmlns:a16="http://schemas.microsoft.com/office/drawing/2014/main" id="{1EDF54AA-6683-14B6-7D49-55AA6A80B105}"/>
                    </a:ext>
                  </a:extLst>
                </p14:cNvPr>
                <p14:cNvContentPartPr/>
                <p14:nvPr/>
              </p14:nvContentPartPr>
              <p14:xfrm>
                <a:off x="8789535" y="5697795"/>
                <a:ext cx="119520" cy="504720"/>
              </p14:xfrm>
            </p:contentPart>
          </mc:Choice>
          <mc:Fallback xmlns="">
            <p:pic>
              <p:nvPicPr>
                <p:cNvPr id="115" name="Ink 114">
                  <a:extLst>
                    <a:ext uri="{FF2B5EF4-FFF2-40B4-BE49-F238E27FC236}">
                      <a16:creationId xmlns:a16="http://schemas.microsoft.com/office/drawing/2014/main" id="{1EDF54AA-6683-14B6-7D49-55AA6A80B105}"/>
                    </a:ext>
                  </a:extLst>
                </p:cNvPr>
                <p:cNvPicPr/>
                <p:nvPr/>
              </p:nvPicPr>
              <p:blipFill>
                <a:blip r:embed="rId65"/>
                <a:stretch>
                  <a:fillRect/>
                </a:stretch>
              </p:blipFill>
              <p:spPr>
                <a:xfrm>
                  <a:off x="8771535" y="5679795"/>
                  <a:ext cx="15516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6" name="Ink 115">
                  <a:extLst>
                    <a:ext uri="{FF2B5EF4-FFF2-40B4-BE49-F238E27FC236}">
                      <a16:creationId xmlns:a16="http://schemas.microsoft.com/office/drawing/2014/main" id="{0B5CC15F-3CA2-ACF9-3853-E77A3F21999F}"/>
                    </a:ext>
                  </a:extLst>
                </p14:cNvPr>
                <p14:cNvContentPartPr/>
                <p14:nvPr/>
              </p14:nvContentPartPr>
              <p14:xfrm>
                <a:off x="9107055" y="5853675"/>
                <a:ext cx="29160" cy="188640"/>
              </p14:xfrm>
            </p:contentPart>
          </mc:Choice>
          <mc:Fallback xmlns="">
            <p:pic>
              <p:nvPicPr>
                <p:cNvPr id="116" name="Ink 115">
                  <a:extLst>
                    <a:ext uri="{FF2B5EF4-FFF2-40B4-BE49-F238E27FC236}">
                      <a16:creationId xmlns:a16="http://schemas.microsoft.com/office/drawing/2014/main" id="{0B5CC15F-3CA2-ACF9-3853-E77A3F21999F}"/>
                    </a:ext>
                  </a:extLst>
                </p:cNvPr>
                <p:cNvPicPr/>
                <p:nvPr/>
              </p:nvPicPr>
              <p:blipFill>
                <a:blip r:embed="rId67"/>
                <a:stretch>
                  <a:fillRect/>
                </a:stretch>
              </p:blipFill>
              <p:spPr>
                <a:xfrm>
                  <a:off x="9089055" y="5835675"/>
                  <a:ext cx="648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7" name="Ink 116">
                  <a:extLst>
                    <a:ext uri="{FF2B5EF4-FFF2-40B4-BE49-F238E27FC236}">
                      <a16:creationId xmlns:a16="http://schemas.microsoft.com/office/drawing/2014/main" id="{C8D1C03F-6CF0-7F86-E5F2-DE97B50B64D9}"/>
                    </a:ext>
                  </a:extLst>
                </p14:cNvPr>
                <p14:cNvContentPartPr/>
                <p14:nvPr/>
              </p14:nvContentPartPr>
              <p14:xfrm>
                <a:off x="9074655" y="5940075"/>
                <a:ext cx="195120" cy="13320"/>
              </p14:xfrm>
            </p:contentPart>
          </mc:Choice>
          <mc:Fallback xmlns="">
            <p:pic>
              <p:nvPicPr>
                <p:cNvPr id="117" name="Ink 116">
                  <a:extLst>
                    <a:ext uri="{FF2B5EF4-FFF2-40B4-BE49-F238E27FC236}">
                      <a16:creationId xmlns:a16="http://schemas.microsoft.com/office/drawing/2014/main" id="{C8D1C03F-6CF0-7F86-E5F2-DE97B50B64D9}"/>
                    </a:ext>
                  </a:extLst>
                </p:cNvPr>
                <p:cNvPicPr/>
                <p:nvPr/>
              </p:nvPicPr>
              <p:blipFill>
                <a:blip r:embed="rId69"/>
                <a:stretch>
                  <a:fillRect/>
                </a:stretch>
              </p:blipFill>
              <p:spPr>
                <a:xfrm>
                  <a:off x="9056655" y="5922435"/>
                  <a:ext cx="230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8" name="Ink 117">
                  <a:extLst>
                    <a:ext uri="{FF2B5EF4-FFF2-40B4-BE49-F238E27FC236}">
                      <a16:creationId xmlns:a16="http://schemas.microsoft.com/office/drawing/2014/main" id="{4E7E373E-9755-22CB-BAAD-7D2A65457233}"/>
                    </a:ext>
                  </a:extLst>
                </p14:cNvPr>
                <p14:cNvContentPartPr/>
                <p14:nvPr/>
              </p14:nvContentPartPr>
              <p14:xfrm>
                <a:off x="9438975" y="5827755"/>
                <a:ext cx="191520" cy="208080"/>
              </p14:xfrm>
            </p:contentPart>
          </mc:Choice>
          <mc:Fallback xmlns="">
            <p:pic>
              <p:nvPicPr>
                <p:cNvPr id="118" name="Ink 117">
                  <a:extLst>
                    <a:ext uri="{FF2B5EF4-FFF2-40B4-BE49-F238E27FC236}">
                      <a16:creationId xmlns:a16="http://schemas.microsoft.com/office/drawing/2014/main" id="{4E7E373E-9755-22CB-BAAD-7D2A65457233}"/>
                    </a:ext>
                  </a:extLst>
                </p:cNvPr>
                <p:cNvPicPr/>
                <p:nvPr/>
              </p:nvPicPr>
              <p:blipFill>
                <a:blip r:embed="rId71"/>
                <a:stretch>
                  <a:fillRect/>
                </a:stretch>
              </p:blipFill>
              <p:spPr>
                <a:xfrm>
                  <a:off x="9421335" y="5809755"/>
                  <a:ext cx="2271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9" name="Ink 118">
                  <a:extLst>
                    <a:ext uri="{FF2B5EF4-FFF2-40B4-BE49-F238E27FC236}">
                      <a16:creationId xmlns:a16="http://schemas.microsoft.com/office/drawing/2014/main" id="{8E854A56-B3E1-7AA6-883D-27F0F024BADA}"/>
                    </a:ext>
                  </a:extLst>
                </p14:cNvPr>
                <p14:cNvContentPartPr/>
                <p14:nvPr/>
              </p14:nvContentPartPr>
              <p14:xfrm>
                <a:off x="9691695" y="5953395"/>
                <a:ext cx="7560" cy="145440"/>
              </p14:xfrm>
            </p:contentPart>
          </mc:Choice>
          <mc:Fallback xmlns="">
            <p:pic>
              <p:nvPicPr>
                <p:cNvPr id="119" name="Ink 118">
                  <a:extLst>
                    <a:ext uri="{FF2B5EF4-FFF2-40B4-BE49-F238E27FC236}">
                      <a16:creationId xmlns:a16="http://schemas.microsoft.com/office/drawing/2014/main" id="{8E854A56-B3E1-7AA6-883D-27F0F024BADA}"/>
                    </a:ext>
                  </a:extLst>
                </p:cNvPr>
                <p:cNvPicPr/>
                <p:nvPr/>
              </p:nvPicPr>
              <p:blipFill>
                <a:blip r:embed="rId73"/>
                <a:stretch>
                  <a:fillRect/>
                </a:stretch>
              </p:blipFill>
              <p:spPr>
                <a:xfrm>
                  <a:off x="9674055" y="5935395"/>
                  <a:ext cx="43200" cy="181080"/>
                </a:xfrm>
                <a:prstGeom prst="rect">
                  <a:avLst/>
                </a:prstGeom>
              </p:spPr>
            </p:pic>
          </mc:Fallback>
        </mc:AlternateContent>
      </p:grpSp>
      <p:grpSp>
        <p:nvGrpSpPr>
          <p:cNvPr id="125" name="Group 124">
            <a:extLst>
              <a:ext uri="{FF2B5EF4-FFF2-40B4-BE49-F238E27FC236}">
                <a16:creationId xmlns:a16="http://schemas.microsoft.com/office/drawing/2014/main" id="{7B3363B1-17A1-F856-188B-43E8CFF53B3D}"/>
              </a:ext>
            </a:extLst>
          </p:cNvPr>
          <p:cNvGrpSpPr/>
          <p:nvPr/>
        </p:nvGrpSpPr>
        <p:grpSpPr>
          <a:xfrm>
            <a:off x="10033695" y="5661075"/>
            <a:ext cx="892080" cy="660960"/>
            <a:chOff x="10033695" y="5661075"/>
            <a:chExt cx="892080" cy="660960"/>
          </a:xfrm>
        </p:grpSpPr>
        <mc:AlternateContent xmlns:mc="http://schemas.openxmlformats.org/markup-compatibility/2006" xmlns:p14="http://schemas.microsoft.com/office/powerpoint/2010/main">
          <mc:Choice Requires="p14">
            <p:contentPart p14:bwMode="auto" r:id="rId74">
              <p14:nvContentPartPr>
                <p14:cNvPr id="120" name="Ink 119">
                  <a:extLst>
                    <a:ext uri="{FF2B5EF4-FFF2-40B4-BE49-F238E27FC236}">
                      <a16:creationId xmlns:a16="http://schemas.microsoft.com/office/drawing/2014/main" id="{25C1233A-9FD4-B5D8-9E43-1DFB5E0BADFA}"/>
                    </a:ext>
                  </a:extLst>
                </p14:cNvPr>
                <p14:cNvContentPartPr/>
                <p14:nvPr/>
              </p14:nvContentPartPr>
              <p14:xfrm>
                <a:off x="10033695" y="5790675"/>
                <a:ext cx="123840" cy="531360"/>
              </p14:xfrm>
            </p:contentPart>
          </mc:Choice>
          <mc:Fallback xmlns="">
            <p:pic>
              <p:nvPicPr>
                <p:cNvPr id="120" name="Ink 119">
                  <a:extLst>
                    <a:ext uri="{FF2B5EF4-FFF2-40B4-BE49-F238E27FC236}">
                      <a16:creationId xmlns:a16="http://schemas.microsoft.com/office/drawing/2014/main" id="{25C1233A-9FD4-B5D8-9E43-1DFB5E0BADFA}"/>
                    </a:ext>
                  </a:extLst>
                </p:cNvPr>
                <p:cNvPicPr/>
                <p:nvPr/>
              </p:nvPicPr>
              <p:blipFill>
                <a:blip r:embed="rId75"/>
                <a:stretch>
                  <a:fillRect/>
                </a:stretch>
              </p:blipFill>
              <p:spPr>
                <a:xfrm>
                  <a:off x="10015695" y="5773035"/>
                  <a:ext cx="15948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1" name="Ink 120">
                  <a:extLst>
                    <a:ext uri="{FF2B5EF4-FFF2-40B4-BE49-F238E27FC236}">
                      <a16:creationId xmlns:a16="http://schemas.microsoft.com/office/drawing/2014/main" id="{A67C42BA-4B4E-8BAC-F320-A27B3450CD9F}"/>
                    </a:ext>
                  </a:extLst>
                </p14:cNvPr>
                <p14:cNvContentPartPr/>
                <p14:nvPr/>
              </p14:nvContentPartPr>
              <p14:xfrm>
                <a:off x="10417095" y="5661075"/>
                <a:ext cx="108720" cy="418320"/>
              </p14:xfrm>
            </p:contentPart>
          </mc:Choice>
          <mc:Fallback xmlns="">
            <p:pic>
              <p:nvPicPr>
                <p:cNvPr id="121" name="Ink 120">
                  <a:extLst>
                    <a:ext uri="{FF2B5EF4-FFF2-40B4-BE49-F238E27FC236}">
                      <a16:creationId xmlns:a16="http://schemas.microsoft.com/office/drawing/2014/main" id="{A67C42BA-4B4E-8BAC-F320-A27B3450CD9F}"/>
                    </a:ext>
                  </a:extLst>
                </p:cNvPr>
                <p:cNvPicPr/>
                <p:nvPr/>
              </p:nvPicPr>
              <p:blipFill>
                <a:blip r:embed="rId77"/>
                <a:stretch>
                  <a:fillRect/>
                </a:stretch>
              </p:blipFill>
              <p:spPr>
                <a:xfrm>
                  <a:off x="10399095" y="5643075"/>
                  <a:ext cx="1443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2" name="Ink 121">
                  <a:extLst>
                    <a:ext uri="{FF2B5EF4-FFF2-40B4-BE49-F238E27FC236}">
                      <a16:creationId xmlns:a16="http://schemas.microsoft.com/office/drawing/2014/main" id="{9C86CE61-A83F-8178-A29C-13993579E2C2}"/>
                    </a:ext>
                  </a:extLst>
                </p14:cNvPr>
                <p14:cNvContentPartPr/>
                <p14:nvPr/>
              </p14:nvContentPartPr>
              <p14:xfrm>
                <a:off x="10550655" y="5873115"/>
                <a:ext cx="101160" cy="190800"/>
              </p14:xfrm>
            </p:contentPart>
          </mc:Choice>
          <mc:Fallback xmlns="">
            <p:pic>
              <p:nvPicPr>
                <p:cNvPr id="122" name="Ink 121">
                  <a:extLst>
                    <a:ext uri="{FF2B5EF4-FFF2-40B4-BE49-F238E27FC236}">
                      <a16:creationId xmlns:a16="http://schemas.microsoft.com/office/drawing/2014/main" id="{9C86CE61-A83F-8178-A29C-13993579E2C2}"/>
                    </a:ext>
                  </a:extLst>
                </p:cNvPr>
                <p:cNvPicPr/>
                <p:nvPr/>
              </p:nvPicPr>
              <p:blipFill>
                <a:blip r:embed="rId79"/>
                <a:stretch>
                  <a:fillRect/>
                </a:stretch>
              </p:blipFill>
              <p:spPr>
                <a:xfrm>
                  <a:off x="10532655" y="5855475"/>
                  <a:ext cx="136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3" name="Ink 122">
                  <a:extLst>
                    <a:ext uri="{FF2B5EF4-FFF2-40B4-BE49-F238E27FC236}">
                      <a16:creationId xmlns:a16="http://schemas.microsoft.com/office/drawing/2014/main" id="{F1F4FB1D-8750-2EAD-EED9-BD255B352647}"/>
                    </a:ext>
                  </a:extLst>
                </p14:cNvPr>
                <p14:cNvContentPartPr/>
                <p14:nvPr/>
              </p14:nvContentPartPr>
              <p14:xfrm>
                <a:off x="10687815" y="6016035"/>
                <a:ext cx="29160" cy="134640"/>
              </p14:xfrm>
            </p:contentPart>
          </mc:Choice>
          <mc:Fallback xmlns="">
            <p:pic>
              <p:nvPicPr>
                <p:cNvPr id="123" name="Ink 122">
                  <a:extLst>
                    <a:ext uri="{FF2B5EF4-FFF2-40B4-BE49-F238E27FC236}">
                      <a16:creationId xmlns:a16="http://schemas.microsoft.com/office/drawing/2014/main" id="{F1F4FB1D-8750-2EAD-EED9-BD255B352647}"/>
                    </a:ext>
                  </a:extLst>
                </p:cNvPr>
                <p:cNvPicPr/>
                <p:nvPr/>
              </p:nvPicPr>
              <p:blipFill>
                <a:blip r:embed="rId81"/>
                <a:stretch>
                  <a:fillRect/>
                </a:stretch>
              </p:blipFill>
              <p:spPr>
                <a:xfrm>
                  <a:off x="10670175" y="5998395"/>
                  <a:ext cx="648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4" name="Ink 123">
                  <a:extLst>
                    <a:ext uri="{FF2B5EF4-FFF2-40B4-BE49-F238E27FC236}">
                      <a16:creationId xmlns:a16="http://schemas.microsoft.com/office/drawing/2014/main" id="{52BDAF89-1824-2325-F1BC-A6D1DD7F1BA8}"/>
                    </a:ext>
                  </a:extLst>
                </p14:cNvPr>
                <p14:cNvContentPartPr/>
                <p14:nvPr/>
              </p14:nvContentPartPr>
              <p14:xfrm>
                <a:off x="10770975" y="5728035"/>
                <a:ext cx="154800" cy="478800"/>
              </p14:xfrm>
            </p:contentPart>
          </mc:Choice>
          <mc:Fallback xmlns="">
            <p:pic>
              <p:nvPicPr>
                <p:cNvPr id="124" name="Ink 123">
                  <a:extLst>
                    <a:ext uri="{FF2B5EF4-FFF2-40B4-BE49-F238E27FC236}">
                      <a16:creationId xmlns:a16="http://schemas.microsoft.com/office/drawing/2014/main" id="{52BDAF89-1824-2325-F1BC-A6D1DD7F1BA8}"/>
                    </a:ext>
                  </a:extLst>
                </p:cNvPr>
                <p:cNvPicPr/>
                <p:nvPr/>
              </p:nvPicPr>
              <p:blipFill>
                <a:blip r:embed="rId83"/>
                <a:stretch>
                  <a:fillRect/>
                </a:stretch>
              </p:blipFill>
              <p:spPr>
                <a:xfrm>
                  <a:off x="10752975" y="5710395"/>
                  <a:ext cx="190440" cy="51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11" name="Ink 10">
                <a:extLst>
                  <a:ext uri="{FF2B5EF4-FFF2-40B4-BE49-F238E27FC236}">
                    <a16:creationId xmlns:a16="http://schemas.microsoft.com/office/drawing/2014/main" id="{D283B570-E966-7944-C99D-857802BA8CA0}"/>
                  </a:ext>
                </a:extLst>
              </p14:cNvPr>
              <p14:cNvContentPartPr/>
              <p14:nvPr/>
            </p14:nvContentPartPr>
            <p14:xfrm>
              <a:off x="1621440" y="3246840"/>
              <a:ext cx="4310280" cy="182160"/>
            </p14:xfrm>
          </p:contentPart>
        </mc:Choice>
        <mc:Fallback xmlns="">
          <p:pic>
            <p:nvPicPr>
              <p:cNvPr id="11" name="Ink 10">
                <a:extLst>
                  <a:ext uri="{FF2B5EF4-FFF2-40B4-BE49-F238E27FC236}">
                    <a16:creationId xmlns:a16="http://schemas.microsoft.com/office/drawing/2014/main" id="{D283B570-E966-7944-C99D-857802BA8CA0}"/>
                  </a:ext>
                </a:extLst>
              </p:cNvPr>
              <p:cNvPicPr/>
              <p:nvPr/>
            </p:nvPicPr>
            <p:blipFill>
              <a:blip r:embed="rId85"/>
              <a:stretch>
                <a:fillRect/>
              </a:stretch>
            </p:blipFill>
            <p:spPr>
              <a:xfrm>
                <a:off x="1603800" y="3228840"/>
                <a:ext cx="4345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 name="Ink 11">
                <a:extLst>
                  <a:ext uri="{FF2B5EF4-FFF2-40B4-BE49-F238E27FC236}">
                    <a16:creationId xmlns:a16="http://schemas.microsoft.com/office/drawing/2014/main" id="{44148C36-D84B-C474-670A-BA960DABA402}"/>
                  </a:ext>
                </a:extLst>
              </p14:cNvPr>
              <p14:cNvContentPartPr/>
              <p14:nvPr/>
            </p14:nvContentPartPr>
            <p14:xfrm>
              <a:off x="3548880" y="1419120"/>
              <a:ext cx="82800" cy="2973960"/>
            </p14:xfrm>
          </p:contentPart>
        </mc:Choice>
        <mc:Fallback xmlns="">
          <p:pic>
            <p:nvPicPr>
              <p:cNvPr id="12" name="Ink 11">
                <a:extLst>
                  <a:ext uri="{FF2B5EF4-FFF2-40B4-BE49-F238E27FC236}">
                    <a16:creationId xmlns:a16="http://schemas.microsoft.com/office/drawing/2014/main" id="{44148C36-D84B-C474-670A-BA960DABA402}"/>
                  </a:ext>
                </a:extLst>
              </p:cNvPr>
              <p:cNvPicPr/>
              <p:nvPr/>
            </p:nvPicPr>
            <p:blipFill>
              <a:blip r:embed="rId87"/>
              <a:stretch>
                <a:fillRect/>
              </a:stretch>
            </p:blipFill>
            <p:spPr>
              <a:xfrm>
                <a:off x="3530880" y="1401480"/>
                <a:ext cx="118440" cy="3009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 name="Ink 12">
                <a:extLst>
                  <a:ext uri="{FF2B5EF4-FFF2-40B4-BE49-F238E27FC236}">
                    <a16:creationId xmlns:a16="http://schemas.microsoft.com/office/drawing/2014/main" id="{9690E9D5-CA20-9DCC-0148-35514EB8D3B1}"/>
                  </a:ext>
                </a:extLst>
              </p14:cNvPr>
              <p14:cNvContentPartPr/>
              <p14:nvPr/>
            </p14:nvContentPartPr>
            <p14:xfrm>
              <a:off x="3444480" y="1350360"/>
              <a:ext cx="267120" cy="204120"/>
            </p14:xfrm>
          </p:contentPart>
        </mc:Choice>
        <mc:Fallback xmlns="">
          <p:pic>
            <p:nvPicPr>
              <p:cNvPr id="13" name="Ink 12">
                <a:extLst>
                  <a:ext uri="{FF2B5EF4-FFF2-40B4-BE49-F238E27FC236}">
                    <a16:creationId xmlns:a16="http://schemas.microsoft.com/office/drawing/2014/main" id="{9690E9D5-CA20-9DCC-0148-35514EB8D3B1}"/>
                  </a:ext>
                </a:extLst>
              </p:cNvPr>
              <p:cNvPicPr/>
              <p:nvPr/>
            </p:nvPicPr>
            <p:blipFill>
              <a:blip r:embed="rId89"/>
              <a:stretch>
                <a:fillRect/>
              </a:stretch>
            </p:blipFill>
            <p:spPr>
              <a:xfrm>
                <a:off x="3426480" y="1332720"/>
                <a:ext cx="3027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 name="Ink 14">
                <a:extLst>
                  <a:ext uri="{FF2B5EF4-FFF2-40B4-BE49-F238E27FC236}">
                    <a16:creationId xmlns:a16="http://schemas.microsoft.com/office/drawing/2014/main" id="{1EDBD180-DBE1-2EEF-25F2-0CECDF1B8230}"/>
                  </a:ext>
                </a:extLst>
              </p14:cNvPr>
              <p14:cNvContentPartPr/>
              <p14:nvPr/>
            </p14:nvContentPartPr>
            <p14:xfrm>
              <a:off x="2339280" y="3188520"/>
              <a:ext cx="11880" cy="143280"/>
            </p14:xfrm>
          </p:contentPart>
        </mc:Choice>
        <mc:Fallback xmlns="">
          <p:pic>
            <p:nvPicPr>
              <p:cNvPr id="15" name="Ink 14">
                <a:extLst>
                  <a:ext uri="{FF2B5EF4-FFF2-40B4-BE49-F238E27FC236}">
                    <a16:creationId xmlns:a16="http://schemas.microsoft.com/office/drawing/2014/main" id="{1EDBD180-DBE1-2EEF-25F2-0CECDF1B8230}"/>
                  </a:ext>
                </a:extLst>
              </p:cNvPr>
              <p:cNvPicPr/>
              <p:nvPr/>
            </p:nvPicPr>
            <p:blipFill>
              <a:blip r:embed="rId91"/>
              <a:stretch>
                <a:fillRect/>
              </a:stretch>
            </p:blipFill>
            <p:spPr>
              <a:xfrm>
                <a:off x="2321280" y="3170520"/>
                <a:ext cx="47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 name="Ink 16">
                <a:extLst>
                  <a:ext uri="{FF2B5EF4-FFF2-40B4-BE49-F238E27FC236}">
                    <a16:creationId xmlns:a16="http://schemas.microsoft.com/office/drawing/2014/main" id="{BD256781-AA52-0EA2-C01C-F954D31F910A}"/>
                  </a:ext>
                </a:extLst>
              </p14:cNvPr>
              <p14:cNvContentPartPr/>
              <p14:nvPr/>
            </p14:nvContentPartPr>
            <p14:xfrm>
              <a:off x="2148480" y="3504600"/>
              <a:ext cx="187920" cy="82800"/>
            </p14:xfrm>
          </p:contentPart>
        </mc:Choice>
        <mc:Fallback xmlns="">
          <p:pic>
            <p:nvPicPr>
              <p:cNvPr id="17" name="Ink 16">
                <a:extLst>
                  <a:ext uri="{FF2B5EF4-FFF2-40B4-BE49-F238E27FC236}">
                    <a16:creationId xmlns:a16="http://schemas.microsoft.com/office/drawing/2014/main" id="{BD256781-AA52-0EA2-C01C-F954D31F910A}"/>
                  </a:ext>
                </a:extLst>
              </p:cNvPr>
              <p:cNvPicPr/>
              <p:nvPr/>
            </p:nvPicPr>
            <p:blipFill>
              <a:blip r:embed="rId93"/>
              <a:stretch>
                <a:fillRect/>
              </a:stretch>
            </p:blipFill>
            <p:spPr>
              <a:xfrm>
                <a:off x="2130480" y="3486600"/>
                <a:ext cx="2235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 name="Ink 17">
                <a:extLst>
                  <a:ext uri="{FF2B5EF4-FFF2-40B4-BE49-F238E27FC236}">
                    <a16:creationId xmlns:a16="http://schemas.microsoft.com/office/drawing/2014/main" id="{027B030C-D49C-E7E3-AB3C-56D92E5B65A8}"/>
                  </a:ext>
                </a:extLst>
              </p14:cNvPr>
              <p14:cNvContentPartPr/>
              <p14:nvPr/>
            </p14:nvContentPartPr>
            <p14:xfrm>
              <a:off x="2415600" y="3447000"/>
              <a:ext cx="151920" cy="233280"/>
            </p14:xfrm>
          </p:contentPart>
        </mc:Choice>
        <mc:Fallback xmlns="">
          <p:pic>
            <p:nvPicPr>
              <p:cNvPr id="18" name="Ink 17">
                <a:extLst>
                  <a:ext uri="{FF2B5EF4-FFF2-40B4-BE49-F238E27FC236}">
                    <a16:creationId xmlns:a16="http://schemas.microsoft.com/office/drawing/2014/main" id="{027B030C-D49C-E7E3-AB3C-56D92E5B65A8}"/>
                  </a:ext>
                </a:extLst>
              </p:cNvPr>
              <p:cNvPicPr/>
              <p:nvPr/>
            </p:nvPicPr>
            <p:blipFill>
              <a:blip r:embed="rId95"/>
              <a:stretch>
                <a:fillRect/>
              </a:stretch>
            </p:blipFill>
            <p:spPr>
              <a:xfrm>
                <a:off x="2397600" y="3429000"/>
                <a:ext cx="187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7" name="Ink 126">
                <a:extLst>
                  <a:ext uri="{FF2B5EF4-FFF2-40B4-BE49-F238E27FC236}">
                    <a16:creationId xmlns:a16="http://schemas.microsoft.com/office/drawing/2014/main" id="{D3420F0F-5AB2-5C6F-8503-01A791F48F26}"/>
                  </a:ext>
                </a:extLst>
              </p14:cNvPr>
              <p14:cNvContentPartPr/>
              <p14:nvPr/>
            </p14:nvContentPartPr>
            <p14:xfrm>
              <a:off x="3082455" y="3170595"/>
              <a:ext cx="37440" cy="221400"/>
            </p14:xfrm>
          </p:contentPart>
        </mc:Choice>
        <mc:Fallback xmlns="">
          <p:pic>
            <p:nvPicPr>
              <p:cNvPr id="127" name="Ink 126">
                <a:extLst>
                  <a:ext uri="{FF2B5EF4-FFF2-40B4-BE49-F238E27FC236}">
                    <a16:creationId xmlns:a16="http://schemas.microsoft.com/office/drawing/2014/main" id="{D3420F0F-5AB2-5C6F-8503-01A791F48F26}"/>
                  </a:ext>
                </a:extLst>
              </p:cNvPr>
              <p:cNvPicPr/>
              <p:nvPr/>
            </p:nvPicPr>
            <p:blipFill>
              <a:blip r:embed="rId97"/>
              <a:stretch>
                <a:fillRect/>
              </a:stretch>
            </p:blipFill>
            <p:spPr>
              <a:xfrm>
                <a:off x="3064455" y="3152955"/>
                <a:ext cx="730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8" name="Ink 127">
                <a:extLst>
                  <a:ext uri="{FF2B5EF4-FFF2-40B4-BE49-F238E27FC236}">
                    <a16:creationId xmlns:a16="http://schemas.microsoft.com/office/drawing/2014/main" id="{31B5563E-1E60-5E01-48CB-CDD8A3EA3182}"/>
                  </a:ext>
                </a:extLst>
              </p14:cNvPr>
              <p14:cNvContentPartPr/>
              <p14:nvPr/>
            </p14:nvContentPartPr>
            <p14:xfrm>
              <a:off x="3028455" y="3535635"/>
              <a:ext cx="77040" cy="196560"/>
            </p14:xfrm>
          </p:contentPart>
        </mc:Choice>
        <mc:Fallback xmlns="">
          <p:pic>
            <p:nvPicPr>
              <p:cNvPr id="128" name="Ink 127">
                <a:extLst>
                  <a:ext uri="{FF2B5EF4-FFF2-40B4-BE49-F238E27FC236}">
                    <a16:creationId xmlns:a16="http://schemas.microsoft.com/office/drawing/2014/main" id="{31B5563E-1E60-5E01-48CB-CDD8A3EA3182}"/>
                  </a:ext>
                </a:extLst>
              </p:cNvPr>
              <p:cNvPicPr/>
              <p:nvPr/>
            </p:nvPicPr>
            <p:blipFill>
              <a:blip r:embed="rId99"/>
              <a:stretch>
                <a:fillRect/>
              </a:stretch>
            </p:blipFill>
            <p:spPr>
              <a:xfrm>
                <a:off x="3010815" y="3517995"/>
                <a:ext cx="1126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9" name="Ink 128">
                <a:extLst>
                  <a:ext uri="{FF2B5EF4-FFF2-40B4-BE49-F238E27FC236}">
                    <a16:creationId xmlns:a16="http://schemas.microsoft.com/office/drawing/2014/main" id="{C7BDD651-EE32-BAD3-A4EA-3DA0DCB36630}"/>
                  </a:ext>
                </a:extLst>
              </p14:cNvPr>
              <p14:cNvContentPartPr/>
              <p14:nvPr/>
            </p14:nvContentPartPr>
            <p14:xfrm>
              <a:off x="3184335" y="3717435"/>
              <a:ext cx="87120" cy="69480"/>
            </p14:xfrm>
          </p:contentPart>
        </mc:Choice>
        <mc:Fallback xmlns="">
          <p:pic>
            <p:nvPicPr>
              <p:cNvPr id="129" name="Ink 128">
                <a:extLst>
                  <a:ext uri="{FF2B5EF4-FFF2-40B4-BE49-F238E27FC236}">
                    <a16:creationId xmlns:a16="http://schemas.microsoft.com/office/drawing/2014/main" id="{C7BDD651-EE32-BAD3-A4EA-3DA0DCB36630}"/>
                  </a:ext>
                </a:extLst>
              </p:cNvPr>
              <p:cNvPicPr/>
              <p:nvPr/>
            </p:nvPicPr>
            <p:blipFill>
              <a:blip r:embed="rId101"/>
              <a:stretch>
                <a:fillRect/>
              </a:stretch>
            </p:blipFill>
            <p:spPr>
              <a:xfrm>
                <a:off x="3166335" y="3699795"/>
                <a:ext cx="122760" cy="105120"/>
              </a:xfrm>
              <a:prstGeom prst="rect">
                <a:avLst/>
              </a:prstGeom>
            </p:spPr>
          </p:pic>
        </mc:Fallback>
      </mc:AlternateContent>
      <p:grpSp>
        <p:nvGrpSpPr>
          <p:cNvPr id="134" name="Group 133">
            <a:extLst>
              <a:ext uri="{FF2B5EF4-FFF2-40B4-BE49-F238E27FC236}">
                <a16:creationId xmlns:a16="http://schemas.microsoft.com/office/drawing/2014/main" id="{7FAD4DA5-35CB-299E-D022-0E7C4524B3B0}"/>
              </a:ext>
            </a:extLst>
          </p:cNvPr>
          <p:cNvGrpSpPr/>
          <p:nvPr/>
        </p:nvGrpSpPr>
        <p:grpSpPr>
          <a:xfrm>
            <a:off x="4623615" y="3194355"/>
            <a:ext cx="668745" cy="732885"/>
            <a:chOff x="4623615" y="3194355"/>
            <a:chExt cx="668745" cy="732885"/>
          </a:xfrm>
        </p:grpSpPr>
        <mc:AlternateContent xmlns:mc="http://schemas.openxmlformats.org/markup-compatibility/2006" xmlns:p14="http://schemas.microsoft.com/office/powerpoint/2010/main">
          <mc:Choice Requires="p14">
            <p:contentPart p14:bwMode="auto" r:id="rId102">
              <p14:nvContentPartPr>
                <p14:cNvPr id="20" name="Ink 19">
                  <a:extLst>
                    <a:ext uri="{FF2B5EF4-FFF2-40B4-BE49-F238E27FC236}">
                      <a16:creationId xmlns:a16="http://schemas.microsoft.com/office/drawing/2014/main" id="{52AA43DE-7231-06E7-E57E-AD2B46AB5A36}"/>
                    </a:ext>
                  </a:extLst>
                </p14:cNvPr>
                <p14:cNvContentPartPr/>
                <p14:nvPr/>
              </p14:nvContentPartPr>
              <p14:xfrm>
                <a:off x="5154840" y="3225240"/>
                <a:ext cx="18360" cy="154080"/>
              </p14:xfrm>
            </p:contentPart>
          </mc:Choice>
          <mc:Fallback xmlns="">
            <p:pic>
              <p:nvPicPr>
                <p:cNvPr id="20" name="Ink 19">
                  <a:extLst>
                    <a:ext uri="{FF2B5EF4-FFF2-40B4-BE49-F238E27FC236}">
                      <a16:creationId xmlns:a16="http://schemas.microsoft.com/office/drawing/2014/main" id="{52AA43DE-7231-06E7-E57E-AD2B46AB5A36}"/>
                    </a:ext>
                  </a:extLst>
                </p:cNvPr>
                <p:cNvPicPr/>
                <p:nvPr/>
              </p:nvPicPr>
              <p:blipFill>
                <a:blip r:embed="rId103"/>
                <a:stretch>
                  <a:fillRect/>
                </a:stretch>
              </p:blipFill>
              <p:spPr>
                <a:xfrm>
                  <a:off x="5137200" y="3207240"/>
                  <a:ext cx="54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 name="Ink 20">
                  <a:extLst>
                    <a:ext uri="{FF2B5EF4-FFF2-40B4-BE49-F238E27FC236}">
                      <a16:creationId xmlns:a16="http://schemas.microsoft.com/office/drawing/2014/main" id="{690A26FE-65A8-3D3C-F38C-A4B46594A1FA}"/>
                    </a:ext>
                  </a:extLst>
                </p14:cNvPr>
                <p14:cNvContentPartPr/>
                <p14:nvPr/>
              </p14:nvContentPartPr>
              <p14:xfrm>
                <a:off x="5082840" y="3701520"/>
                <a:ext cx="209520" cy="225720"/>
              </p14:xfrm>
            </p:contentPart>
          </mc:Choice>
          <mc:Fallback xmlns="">
            <p:pic>
              <p:nvPicPr>
                <p:cNvPr id="21" name="Ink 20">
                  <a:extLst>
                    <a:ext uri="{FF2B5EF4-FFF2-40B4-BE49-F238E27FC236}">
                      <a16:creationId xmlns:a16="http://schemas.microsoft.com/office/drawing/2014/main" id="{690A26FE-65A8-3D3C-F38C-A4B46594A1FA}"/>
                    </a:ext>
                  </a:extLst>
                </p:cNvPr>
                <p:cNvPicPr/>
                <p:nvPr/>
              </p:nvPicPr>
              <p:blipFill>
                <a:blip r:embed="rId105"/>
                <a:stretch>
                  <a:fillRect/>
                </a:stretch>
              </p:blipFill>
              <p:spPr>
                <a:xfrm>
                  <a:off x="5064840" y="3683520"/>
                  <a:ext cx="245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1" name="Ink 130">
                  <a:extLst>
                    <a:ext uri="{FF2B5EF4-FFF2-40B4-BE49-F238E27FC236}">
                      <a16:creationId xmlns:a16="http://schemas.microsoft.com/office/drawing/2014/main" id="{D874121A-250F-1905-E63B-32357E99DC3E}"/>
                    </a:ext>
                  </a:extLst>
                </p14:cNvPr>
                <p14:cNvContentPartPr/>
                <p14:nvPr/>
              </p14:nvContentPartPr>
              <p14:xfrm>
                <a:off x="4739895" y="3194355"/>
                <a:ext cx="11160" cy="164880"/>
              </p14:xfrm>
            </p:contentPart>
          </mc:Choice>
          <mc:Fallback xmlns="">
            <p:pic>
              <p:nvPicPr>
                <p:cNvPr id="131" name="Ink 130">
                  <a:extLst>
                    <a:ext uri="{FF2B5EF4-FFF2-40B4-BE49-F238E27FC236}">
                      <a16:creationId xmlns:a16="http://schemas.microsoft.com/office/drawing/2014/main" id="{D874121A-250F-1905-E63B-32357E99DC3E}"/>
                    </a:ext>
                  </a:extLst>
                </p:cNvPr>
                <p:cNvPicPr/>
                <p:nvPr/>
              </p:nvPicPr>
              <p:blipFill>
                <a:blip r:embed="rId107"/>
                <a:stretch>
                  <a:fillRect/>
                </a:stretch>
              </p:blipFill>
              <p:spPr>
                <a:xfrm>
                  <a:off x="4721895" y="3176715"/>
                  <a:ext cx="468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32" name="Ink 131">
                  <a:extLst>
                    <a:ext uri="{FF2B5EF4-FFF2-40B4-BE49-F238E27FC236}">
                      <a16:creationId xmlns:a16="http://schemas.microsoft.com/office/drawing/2014/main" id="{477B884F-6A6E-C4FB-8D76-566D1E4D07AA}"/>
                    </a:ext>
                  </a:extLst>
                </p14:cNvPr>
                <p14:cNvContentPartPr/>
                <p14:nvPr/>
              </p14:nvContentPartPr>
              <p14:xfrm>
                <a:off x="4623615" y="3553995"/>
                <a:ext cx="109440" cy="216720"/>
              </p14:xfrm>
            </p:contentPart>
          </mc:Choice>
          <mc:Fallback xmlns="">
            <p:pic>
              <p:nvPicPr>
                <p:cNvPr id="132" name="Ink 131">
                  <a:extLst>
                    <a:ext uri="{FF2B5EF4-FFF2-40B4-BE49-F238E27FC236}">
                      <a16:creationId xmlns:a16="http://schemas.microsoft.com/office/drawing/2014/main" id="{477B884F-6A6E-C4FB-8D76-566D1E4D07AA}"/>
                    </a:ext>
                  </a:extLst>
                </p:cNvPr>
                <p:cNvPicPr/>
                <p:nvPr/>
              </p:nvPicPr>
              <p:blipFill>
                <a:blip r:embed="rId109"/>
                <a:stretch>
                  <a:fillRect/>
                </a:stretch>
              </p:blipFill>
              <p:spPr>
                <a:xfrm>
                  <a:off x="4605975" y="3535995"/>
                  <a:ext cx="1450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3" name="Ink 132">
                  <a:extLst>
                    <a:ext uri="{FF2B5EF4-FFF2-40B4-BE49-F238E27FC236}">
                      <a16:creationId xmlns:a16="http://schemas.microsoft.com/office/drawing/2014/main" id="{59E3F7AC-EB0A-001A-6B6B-08E8F98ADEEB}"/>
                    </a:ext>
                  </a:extLst>
                </p14:cNvPr>
                <p14:cNvContentPartPr/>
                <p14:nvPr/>
              </p14:nvContentPartPr>
              <p14:xfrm>
                <a:off x="4830255" y="3709875"/>
                <a:ext cx="18360" cy="121680"/>
              </p14:xfrm>
            </p:contentPart>
          </mc:Choice>
          <mc:Fallback xmlns="">
            <p:pic>
              <p:nvPicPr>
                <p:cNvPr id="133" name="Ink 132">
                  <a:extLst>
                    <a:ext uri="{FF2B5EF4-FFF2-40B4-BE49-F238E27FC236}">
                      <a16:creationId xmlns:a16="http://schemas.microsoft.com/office/drawing/2014/main" id="{59E3F7AC-EB0A-001A-6B6B-08E8F98ADEEB}"/>
                    </a:ext>
                  </a:extLst>
                </p:cNvPr>
                <p:cNvPicPr/>
                <p:nvPr/>
              </p:nvPicPr>
              <p:blipFill>
                <a:blip r:embed="rId111"/>
                <a:stretch>
                  <a:fillRect/>
                </a:stretch>
              </p:blipFill>
              <p:spPr>
                <a:xfrm>
                  <a:off x="4812255" y="3691875"/>
                  <a:ext cx="54000" cy="15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136" name="Ink 135">
                <a:extLst>
                  <a:ext uri="{FF2B5EF4-FFF2-40B4-BE49-F238E27FC236}">
                    <a16:creationId xmlns:a16="http://schemas.microsoft.com/office/drawing/2014/main" id="{FFBE1D7D-9DFE-A5BB-B43B-BEDA132CEE03}"/>
                  </a:ext>
                </a:extLst>
              </p14:cNvPr>
              <p14:cNvContentPartPr/>
              <p14:nvPr/>
            </p14:nvContentPartPr>
            <p14:xfrm>
              <a:off x="2404575" y="2319555"/>
              <a:ext cx="18360" cy="11520"/>
            </p14:xfrm>
          </p:contentPart>
        </mc:Choice>
        <mc:Fallback xmlns="">
          <p:pic>
            <p:nvPicPr>
              <p:cNvPr id="136" name="Ink 135">
                <a:extLst>
                  <a:ext uri="{FF2B5EF4-FFF2-40B4-BE49-F238E27FC236}">
                    <a16:creationId xmlns:a16="http://schemas.microsoft.com/office/drawing/2014/main" id="{FFBE1D7D-9DFE-A5BB-B43B-BEDA132CEE03}"/>
                  </a:ext>
                </a:extLst>
              </p:cNvPr>
              <p:cNvPicPr/>
              <p:nvPr/>
            </p:nvPicPr>
            <p:blipFill>
              <a:blip r:embed="rId113"/>
              <a:stretch>
                <a:fillRect/>
              </a:stretch>
            </p:blipFill>
            <p:spPr>
              <a:xfrm>
                <a:off x="2386935" y="2301555"/>
                <a:ext cx="54000" cy="47160"/>
              </a:xfrm>
              <a:prstGeom prst="rect">
                <a:avLst/>
              </a:prstGeom>
            </p:spPr>
          </p:pic>
        </mc:Fallback>
      </mc:AlternateContent>
      <p:grpSp>
        <p:nvGrpSpPr>
          <p:cNvPr id="180" name="Group 179">
            <a:extLst>
              <a:ext uri="{FF2B5EF4-FFF2-40B4-BE49-F238E27FC236}">
                <a16:creationId xmlns:a16="http://schemas.microsoft.com/office/drawing/2014/main" id="{70FA6E97-8EAF-2159-3E71-16B31A192203}"/>
              </a:ext>
            </a:extLst>
          </p:cNvPr>
          <p:cNvGrpSpPr/>
          <p:nvPr/>
        </p:nvGrpSpPr>
        <p:grpSpPr>
          <a:xfrm>
            <a:off x="4454775" y="1717635"/>
            <a:ext cx="1043280" cy="347325"/>
            <a:chOff x="4454775" y="1717635"/>
            <a:chExt cx="1043280" cy="347325"/>
          </a:xfrm>
        </p:grpSpPr>
        <mc:AlternateContent xmlns:mc="http://schemas.openxmlformats.org/markup-compatibility/2006" xmlns:p14="http://schemas.microsoft.com/office/powerpoint/2010/main">
          <mc:Choice Requires="p14">
            <p:contentPart p14:bwMode="auto" r:id="rId114">
              <p14:nvContentPartPr>
                <p14:cNvPr id="48" name="Ink 47">
                  <a:extLst>
                    <a:ext uri="{FF2B5EF4-FFF2-40B4-BE49-F238E27FC236}">
                      <a16:creationId xmlns:a16="http://schemas.microsoft.com/office/drawing/2014/main" id="{2B3B200E-36C6-3A60-E14A-C4C435C2C5D7}"/>
                    </a:ext>
                  </a:extLst>
                </p14:cNvPr>
                <p14:cNvContentPartPr/>
                <p14:nvPr/>
              </p14:nvContentPartPr>
              <p14:xfrm>
                <a:off x="4700160" y="1906560"/>
                <a:ext cx="158400" cy="89280"/>
              </p14:xfrm>
            </p:contentPart>
          </mc:Choice>
          <mc:Fallback xmlns="">
            <p:pic>
              <p:nvPicPr>
                <p:cNvPr id="48" name="Ink 47">
                  <a:extLst>
                    <a:ext uri="{FF2B5EF4-FFF2-40B4-BE49-F238E27FC236}">
                      <a16:creationId xmlns:a16="http://schemas.microsoft.com/office/drawing/2014/main" id="{2B3B200E-36C6-3A60-E14A-C4C435C2C5D7}"/>
                    </a:ext>
                  </a:extLst>
                </p:cNvPr>
                <p:cNvPicPr/>
                <p:nvPr/>
              </p:nvPicPr>
              <p:blipFill>
                <a:blip r:embed="rId115"/>
                <a:stretch>
                  <a:fillRect/>
                </a:stretch>
              </p:blipFill>
              <p:spPr>
                <a:xfrm>
                  <a:off x="4682160" y="1888560"/>
                  <a:ext cx="1940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9" name="Ink 48">
                  <a:extLst>
                    <a:ext uri="{FF2B5EF4-FFF2-40B4-BE49-F238E27FC236}">
                      <a16:creationId xmlns:a16="http://schemas.microsoft.com/office/drawing/2014/main" id="{AA57AC25-E9F0-FF9B-FCEA-F168E5012098}"/>
                    </a:ext>
                  </a:extLst>
                </p14:cNvPr>
                <p14:cNvContentPartPr/>
                <p14:nvPr/>
              </p14:nvContentPartPr>
              <p14:xfrm>
                <a:off x="4718160" y="1841400"/>
                <a:ext cx="141120" cy="223560"/>
              </p14:xfrm>
            </p:contentPart>
          </mc:Choice>
          <mc:Fallback xmlns="">
            <p:pic>
              <p:nvPicPr>
                <p:cNvPr id="49" name="Ink 48">
                  <a:extLst>
                    <a:ext uri="{FF2B5EF4-FFF2-40B4-BE49-F238E27FC236}">
                      <a16:creationId xmlns:a16="http://schemas.microsoft.com/office/drawing/2014/main" id="{AA57AC25-E9F0-FF9B-FCEA-F168E5012098}"/>
                    </a:ext>
                  </a:extLst>
                </p:cNvPr>
                <p:cNvPicPr/>
                <p:nvPr/>
              </p:nvPicPr>
              <p:blipFill>
                <a:blip r:embed="rId117"/>
                <a:stretch>
                  <a:fillRect/>
                </a:stretch>
              </p:blipFill>
              <p:spPr>
                <a:xfrm>
                  <a:off x="4700520" y="1823760"/>
                  <a:ext cx="1767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9" name="Ink 168">
                  <a:extLst>
                    <a:ext uri="{FF2B5EF4-FFF2-40B4-BE49-F238E27FC236}">
                      <a16:creationId xmlns:a16="http://schemas.microsoft.com/office/drawing/2014/main" id="{7FD35D1E-589E-26BE-B466-FCDEA20E3715}"/>
                    </a:ext>
                  </a:extLst>
                </p14:cNvPr>
                <p14:cNvContentPartPr/>
                <p14:nvPr/>
              </p14:nvContentPartPr>
              <p14:xfrm>
                <a:off x="4454775" y="2018595"/>
                <a:ext cx="101520" cy="4680"/>
              </p14:xfrm>
            </p:contentPart>
          </mc:Choice>
          <mc:Fallback xmlns="">
            <p:pic>
              <p:nvPicPr>
                <p:cNvPr id="169" name="Ink 168">
                  <a:extLst>
                    <a:ext uri="{FF2B5EF4-FFF2-40B4-BE49-F238E27FC236}">
                      <a16:creationId xmlns:a16="http://schemas.microsoft.com/office/drawing/2014/main" id="{7FD35D1E-589E-26BE-B466-FCDEA20E3715}"/>
                    </a:ext>
                  </a:extLst>
                </p:cNvPr>
                <p:cNvPicPr/>
                <p:nvPr/>
              </p:nvPicPr>
              <p:blipFill>
                <a:blip r:embed="rId119"/>
                <a:stretch>
                  <a:fillRect/>
                </a:stretch>
              </p:blipFill>
              <p:spPr>
                <a:xfrm>
                  <a:off x="4436775" y="2000955"/>
                  <a:ext cx="1371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0" name="Ink 169">
                  <a:extLst>
                    <a:ext uri="{FF2B5EF4-FFF2-40B4-BE49-F238E27FC236}">
                      <a16:creationId xmlns:a16="http://schemas.microsoft.com/office/drawing/2014/main" id="{1EF1ADEA-A75A-4DB0-DFE9-CE1E8AB6712E}"/>
                    </a:ext>
                  </a:extLst>
                </p14:cNvPr>
                <p14:cNvContentPartPr/>
                <p14:nvPr/>
              </p14:nvContentPartPr>
              <p14:xfrm>
                <a:off x="4663935" y="1938315"/>
                <a:ext cx="202320" cy="63000"/>
              </p14:xfrm>
            </p:contentPart>
          </mc:Choice>
          <mc:Fallback xmlns="">
            <p:pic>
              <p:nvPicPr>
                <p:cNvPr id="170" name="Ink 169">
                  <a:extLst>
                    <a:ext uri="{FF2B5EF4-FFF2-40B4-BE49-F238E27FC236}">
                      <a16:creationId xmlns:a16="http://schemas.microsoft.com/office/drawing/2014/main" id="{1EF1ADEA-A75A-4DB0-DFE9-CE1E8AB6712E}"/>
                    </a:ext>
                  </a:extLst>
                </p:cNvPr>
                <p:cNvPicPr/>
                <p:nvPr/>
              </p:nvPicPr>
              <p:blipFill>
                <a:blip r:embed="rId121"/>
                <a:stretch>
                  <a:fillRect/>
                </a:stretch>
              </p:blipFill>
              <p:spPr>
                <a:xfrm>
                  <a:off x="4646295" y="1920675"/>
                  <a:ext cx="237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71" name="Ink 170">
                  <a:extLst>
                    <a:ext uri="{FF2B5EF4-FFF2-40B4-BE49-F238E27FC236}">
                      <a16:creationId xmlns:a16="http://schemas.microsoft.com/office/drawing/2014/main" id="{FBA1222D-991D-41CD-8E60-F8816D75CE4E}"/>
                    </a:ext>
                  </a:extLst>
                </p14:cNvPr>
                <p14:cNvContentPartPr/>
                <p14:nvPr/>
              </p14:nvContentPartPr>
              <p14:xfrm>
                <a:off x="4952655" y="1851915"/>
                <a:ext cx="130320" cy="43560"/>
              </p14:xfrm>
            </p:contentPart>
          </mc:Choice>
          <mc:Fallback xmlns="">
            <p:pic>
              <p:nvPicPr>
                <p:cNvPr id="171" name="Ink 170">
                  <a:extLst>
                    <a:ext uri="{FF2B5EF4-FFF2-40B4-BE49-F238E27FC236}">
                      <a16:creationId xmlns:a16="http://schemas.microsoft.com/office/drawing/2014/main" id="{FBA1222D-991D-41CD-8E60-F8816D75CE4E}"/>
                    </a:ext>
                  </a:extLst>
                </p:cNvPr>
                <p:cNvPicPr/>
                <p:nvPr/>
              </p:nvPicPr>
              <p:blipFill>
                <a:blip r:embed="rId123"/>
                <a:stretch>
                  <a:fillRect/>
                </a:stretch>
              </p:blipFill>
              <p:spPr>
                <a:xfrm>
                  <a:off x="4935015" y="1833915"/>
                  <a:ext cx="1659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2" name="Ink 171">
                  <a:extLst>
                    <a:ext uri="{FF2B5EF4-FFF2-40B4-BE49-F238E27FC236}">
                      <a16:creationId xmlns:a16="http://schemas.microsoft.com/office/drawing/2014/main" id="{E967EAA8-9B7C-A897-CA3A-F574405FA4CA}"/>
                    </a:ext>
                  </a:extLst>
                </p14:cNvPr>
                <p14:cNvContentPartPr/>
                <p14:nvPr/>
              </p14:nvContentPartPr>
              <p14:xfrm>
                <a:off x="5147775" y="1754355"/>
                <a:ext cx="159120" cy="67320"/>
              </p14:xfrm>
            </p:contentPart>
          </mc:Choice>
          <mc:Fallback xmlns="">
            <p:pic>
              <p:nvPicPr>
                <p:cNvPr id="172" name="Ink 171">
                  <a:extLst>
                    <a:ext uri="{FF2B5EF4-FFF2-40B4-BE49-F238E27FC236}">
                      <a16:creationId xmlns:a16="http://schemas.microsoft.com/office/drawing/2014/main" id="{E967EAA8-9B7C-A897-CA3A-F574405FA4CA}"/>
                    </a:ext>
                  </a:extLst>
                </p:cNvPr>
                <p:cNvPicPr/>
                <p:nvPr/>
              </p:nvPicPr>
              <p:blipFill>
                <a:blip r:embed="rId125"/>
                <a:stretch>
                  <a:fillRect/>
                </a:stretch>
              </p:blipFill>
              <p:spPr>
                <a:xfrm>
                  <a:off x="5129775" y="1736715"/>
                  <a:ext cx="194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73" name="Ink 172">
                  <a:extLst>
                    <a:ext uri="{FF2B5EF4-FFF2-40B4-BE49-F238E27FC236}">
                      <a16:creationId xmlns:a16="http://schemas.microsoft.com/office/drawing/2014/main" id="{46DB19E4-766E-6B63-0A9E-335437D60D2B}"/>
                    </a:ext>
                  </a:extLst>
                </p14:cNvPr>
                <p14:cNvContentPartPr/>
                <p14:nvPr/>
              </p14:nvContentPartPr>
              <p14:xfrm>
                <a:off x="5440095" y="1717635"/>
                <a:ext cx="57960" cy="360"/>
              </p14:xfrm>
            </p:contentPart>
          </mc:Choice>
          <mc:Fallback xmlns="">
            <p:pic>
              <p:nvPicPr>
                <p:cNvPr id="173" name="Ink 172">
                  <a:extLst>
                    <a:ext uri="{FF2B5EF4-FFF2-40B4-BE49-F238E27FC236}">
                      <a16:creationId xmlns:a16="http://schemas.microsoft.com/office/drawing/2014/main" id="{46DB19E4-766E-6B63-0A9E-335437D60D2B}"/>
                    </a:ext>
                  </a:extLst>
                </p:cNvPr>
                <p:cNvPicPr/>
                <p:nvPr/>
              </p:nvPicPr>
              <p:blipFill>
                <a:blip r:embed="rId127"/>
                <a:stretch>
                  <a:fillRect/>
                </a:stretch>
              </p:blipFill>
              <p:spPr>
                <a:xfrm>
                  <a:off x="5422095" y="1699635"/>
                  <a:ext cx="93600" cy="36000"/>
                </a:xfrm>
                <a:prstGeom prst="rect">
                  <a:avLst/>
                </a:prstGeom>
              </p:spPr>
            </p:pic>
          </mc:Fallback>
        </mc:AlternateContent>
      </p:grpSp>
      <p:grpSp>
        <p:nvGrpSpPr>
          <p:cNvPr id="179" name="Group 178">
            <a:extLst>
              <a:ext uri="{FF2B5EF4-FFF2-40B4-BE49-F238E27FC236}">
                <a16:creationId xmlns:a16="http://schemas.microsoft.com/office/drawing/2014/main" id="{6F794E7C-AF71-E1BA-47BA-10806C92D6CC}"/>
              </a:ext>
            </a:extLst>
          </p:cNvPr>
          <p:cNvGrpSpPr/>
          <p:nvPr/>
        </p:nvGrpSpPr>
        <p:grpSpPr>
          <a:xfrm>
            <a:off x="1866735" y="2046675"/>
            <a:ext cx="2346840" cy="457200"/>
            <a:chOff x="1866735" y="2046675"/>
            <a:chExt cx="2346840" cy="457200"/>
          </a:xfrm>
        </p:grpSpPr>
        <mc:AlternateContent xmlns:mc="http://schemas.openxmlformats.org/markup-compatibility/2006" xmlns:p14="http://schemas.microsoft.com/office/powerpoint/2010/main">
          <mc:Choice Requires="p14">
            <p:contentPart p14:bwMode="auto" r:id="rId128">
              <p14:nvContentPartPr>
                <p14:cNvPr id="45" name="Ink 44">
                  <a:extLst>
                    <a:ext uri="{FF2B5EF4-FFF2-40B4-BE49-F238E27FC236}">
                      <a16:creationId xmlns:a16="http://schemas.microsoft.com/office/drawing/2014/main" id="{28692528-565C-6604-7846-72B43EF5D45F}"/>
                    </a:ext>
                  </a:extLst>
                </p14:cNvPr>
                <p14:cNvContentPartPr/>
                <p14:nvPr/>
              </p14:nvContentPartPr>
              <p14:xfrm>
                <a:off x="2989440" y="2161800"/>
                <a:ext cx="101880" cy="149760"/>
              </p14:xfrm>
            </p:contentPart>
          </mc:Choice>
          <mc:Fallback xmlns="">
            <p:pic>
              <p:nvPicPr>
                <p:cNvPr id="45" name="Ink 44">
                  <a:extLst>
                    <a:ext uri="{FF2B5EF4-FFF2-40B4-BE49-F238E27FC236}">
                      <a16:creationId xmlns:a16="http://schemas.microsoft.com/office/drawing/2014/main" id="{28692528-565C-6604-7846-72B43EF5D45F}"/>
                    </a:ext>
                  </a:extLst>
                </p:cNvPr>
                <p:cNvPicPr/>
                <p:nvPr/>
              </p:nvPicPr>
              <p:blipFill>
                <a:blip r:embed="rId129"/>
                <a:stretch>
                  <a:fillRect/>
                </a:stretch>
              </p:blipFill>
              <p:spPr>
                <a:xfrm>
                  <a:off x="2971440" y="2144160"/>
                  <a:ext cx="137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6" name="Ink 45">
                  <a:extLst>
                    <a:ext uri="{FF2B5EF4-FFF2-40B4-BE49-F238E27FC236}">
                      <a16:creationId xmlns:a16="http://schemas.microsoft.com/office/drawing/2014/main" id="{7D53FE0A-62E4-8D1A-6BAF-676FD83FA15E}"/>
                    </a:ext>
                  </a:extLst>
                </p14:cNvPr>
                <p14:cNvContentPartPr/>
                <p14:nvPr/>
              </p14:nvContentPartPr>
              <p14:xfrm>
                <a:off x="2993040" y="2201040"/>
                <a:ext cx="90720" cy="167040"/>
              </p14:xfrm>
            </p:contentPart>
          </mc:Choice>
          <mc:Fallback xmlns="">
            <p:pic>
              <p:nvPicPr>
                <p:cNvPr id="46" name="Ink 45">
                  <a:extLst>
                    <a:ext uri="{FF2B5EF4-FFF2-40B4-BE49-F238E27FC236}">
                      <a16:creationId xmlns:a16="http://schemas.microsoft.com/office/drawing/2014/main" id="{7D53FE0A-62E4-8D1A-6BAF-676FD83FA15E}"/>
                    </a:ext>
                  </a:extLst>
                </p:cNvPr>
                <p:cNvPicPr/>
                <p:nvPr/>
              </p:nvPicPr>
              <p:blipFill>
                <a:blip r:embed="rId131"/>
                <a:stretch>
                  <a:fillRect/>
                </a:stretch>
              </p:blipFill>
              <p:spPr>
                <a:xfrm>
                  <a:off x="2975040" y="2183040"/>
                  <a:ext cx="126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63" name="Ink 162">
                  <a:extLst>
                    <a:ext uri="{FF2B5EF4-FFF2-40B4-BE49-F238E27FC236}">
                      <a16:creationId xmlns:a16="http://schemas.microsoft.com/office/drawing/2014/main" id="{BFE56027-F217-B5C9-1460-B8CA693EB2E5}"/>
                    </a:ext>
                  </a:extLst>
                </p14:cNvPr>
                <p14:cNvContentPartPr/>
                <p14:nvPr/>
              </p14:nvContentPartPr>
              <p14:xfrm>
                <a:off x="3077055" y="2250435"/>
                <a:ext cx="96480" cy="360"/>
              </p14:xfrm>
            </p:contentPart>
          </mc:Choice>
          <mc:Fallback xmlns="">
            <p:pic>
              <p:nvPicPr>
                <p:cNvPr id="163" name="Ink 162">
                  <a:extLst>
                    <a:ext uri="{FF2B5EF4-FFF2-40B4-BE49-F238E27FC236}">
                      <a16:creationId xmlns:a16="http://schemas.microsoft.com/office/drawing/2014/main" id="{BFE56027-F217-B5C9-1460-B8CA693EB2E5}"/>
                    </a:ext>
                  </a:extLst>
                </p:cNvPr>
                <p:cNvPicPr/>
                <p:nvPr/>
              </p:nvPicPr>
              <p:blipFill>
                <a:blip r:embed="rId133"/>
                <a:stretch>
                  <a:fillRect/>
                </a:stretch>
              </p:blipFill>
              <p:spPr>
                <a:xfrm>
                  <a:off x="3059415" y="2232435"/>
                  <a:ext cx="132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64" name="Ink 163">
                  <a:extLst>
                    <a:ext uri="{FF2B5EF4-FFF2-40B4-BE49-F238E27FC236}">
                      <a16:creationId xmlns:a16="http://schemas.microsoft.com/office/drawing/2014/main" id="{3F0A2190-3D8D-9F95-29C1-CA1F6B6ED6D0}"/>
                    </a:ext>
                  </a:extLst>
                </p14:cNvPr>
                <p14:cNvContentPartPr/>
                <p14:nvPr/>
              </p14:nvContentPartPr>
              <p14:xfrm>
                <a:off x="3285495" y="2193915"/>
                <a:ext cx="108720" cy="17640"/>
              </p14:xfrm>
            </p:contentPart>
          </mc:Choice>
          <mc:Fallback xmlns="">
            <p:pic>
              <p:nvPicPr>
                <p:cNvPr id="164" name="Ink 163">
                  <a:extLst>
                    <a:ext uri="{FF2B5EF4-FFF2-40B4-BE49-F238E27FC236}">
                      <a16:creationId xmlns:a16="http://schemas.microsoft.com/office/drawing/2014/main" id="{3F0A2190-3D8D-9F95-29C1-CA1F6B6ED6D0}"/>
                    </a:ext>
                  </a:extLst>
                </p:cNvPr>
                <p:cNvPicPr/>
                <p:nvPr/>
              </p:nvPicPr>
              <p:blipFill>
                <a:blip r:embed="rId135"/>
                <a:stretch>
                  <a:fillRect/>
                </a:stretch>
              </p:blipFill>
              <p:spPr>
                <a:xfrm>
                  <a:off x="3267495" y="2176275"/>
                  <a:ext cx="144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5" name="Ink 164">
                  <a:extLst>
                    <a:ext uri="{FF2B5EF4-FFF2-40B4-BE49-F238E27FC236}">
                      <a16:creationId xmlns:a16="http://schemas.microsoft.com/office/drawing/2014/main" id="{18207BAC-7DF2-C101-2C14-07A9C450FD4A}"/>
                    </a:ext>
                  </a:extLst>
                </p14:cNvPr>
                <p14:cNvContentPartPr/>
                <p14:nvPr/>
              </p14:nvContentPartPr>
              <p14:xfrm>
                <a:off x="3451455" y="2159355"/>
                <a:ext cx="144720" cy="14760"/>
              </p14:xfrm>
            </p:contentPart>
          </mc:Choice>
          <mc:Fallback xmlns="">
            <p:pic>
              <p:nvPicPr>
                <p:cNvPr id="165" name="Ink 164">
                  <a:extLst>
                    <a:ext uri="{FF2B5EF4-FFF2-40B4-BE49-F238E27FC236}">
                      <a16:creationId xmlns:a16="http://schemas.microsoft.com/office/drawing/2014/main" id="{18207BAC-7DF2-C101-2C14-07A9C450FD4A}"/>
                    </a:ext>
                  </a:extLst>
                </p:cNvPr>
                <p:cNvPicPr/>
                <p:nvPr/>
              </p:nvPicPr>
              <p:blipFill>
                <a:blip r:embed="rId137"/>
                <a:stretch>
                  <a:fillRect/>
                </a:stretch>
              </p:blipFill>
              <p:spPr>
                <a:xfrm>
                  <a:off x="3433455" y="2141715"/>
                  <a:ext cx="1803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6" name="Ink 165">
                  <a:extLst>
                    <a:ext uri="{FF2B5EF4-FFF2-40B4-BE49-F238E27FC236}">
                      <a16:creationId xmlns:a16="http://schemas.microsoft.com/office/drawing/2014/main" id="{A83E0FB0-0EE2-413D-A46E-0B023D69FB26}"/>
                    </a:ext>
                  </a:extLst>
                </p14:cNvPr>
                <p14:cNvContentPartPr/>
                <p14:nvPr/>
              </p14:nvContentPartPr>
              <p14:xfrm>
                <a:off x="3671415" y="2131275"/>
                <a:ext cx="115920" cy="17640"/>
              </p14:xfrm>
            </p:contentPart>
          </mc:Choice>
          <mc:Fallback xmlns="">
            <p:pic>
              <p:nvPicPr>
                <p:cNvPr id="166" name="Ink 165">
                  <a:extLst>
                    <a:ext uri="{FF2B5EF4-FFF2-40B4-BE49-F238E27FC236}">
                      <a16:creationId xmlns:a16="http://schemas.microsoft.com/office/drawing/2014/main" id="{A83E0FB0-0EE2-413D-A46E-0B023D69FB26}"/>
                    </a:ext>
                  </a:extLst>
                </p:cNvPr>
                <p:cNvPicPr/>
                <p:nvPr/>
              </p:nvPicPr>
              <p:blipFill>
                <a:blip r:embed="rId139"/>
                <a:stretch>
                  <a:fillRect/>
                </a:stretch>
              </p:blipFill>
              <p:spPr>
                <a:xfrm>
                  <a:off x="3653775" y="2113275"/>
                  <a:ext cx="151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7" name="Ink 166">
                  <a:extLst>
                    <a:ext uri="{FF2B5EF4-FFF2-40B4-BE49-F238E27FC236}">
                      <a16:creationId xmlns:a16="http://schemas.microsoft.com/office/drawing/2014/main" id="{5CAB6C32-333B-85DB-B395-40630508B06E}"/>
                    </a:ext>
                  </a:extLst>
                </p14:cNvPr>
                <p14:cNvContentPartPr/>
                <p14:nvPr/>
              </p14:nvContentPartPr>
              <p14:xfrm>
                <a:off x="3866535" y="2081235"/>
                <a:ext cx="141120" cy="28440"/>
              </p14:xfrm>
            </p:contentPart>
          </mc:Choice>
          <mc:Fallback xmlns="">
            <p:pic>
              <p:nvPicPr>
                <p:cNvPr id="167" name="Ink 166">
                  <a:extLst>
                    <a:ext uri="{FF2B5EF4-FFF2-40B4-BE49-F238E27FC236}">
                      <a16:creationId xmlns:a16="http://schemas.microsoft.com/office/drawing/2014/main" id="{5CAB6C32-333B-85DB-B395-40630508B06E}"/>
                    </a:ext>
                  </a:extLst>
                </p:cNvPr>
                <p:cNvPicPr/>
                <p:nvPr/>
              </p:nvPicPr>
              <p:blipFill>
                <a:blip r:embed="rId141"/>
                <a:stretch>
                  <a:fillRect/>
                </a:stretch>
              </p:blipFill>
              <p:spPr>
                <a:xfrm>
                  <a:off x="3848535" y="2063595"/>
                  <a:ext cx="1767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8" name="Ink 167">
                  <a:extLst>
                    <a:ext uri="{FF2B5EF4-FFF2-40B4-BE49-F238E27FC236}">
                      <a16:creationId xmlns:a16="http://schemas.microsoft.com/office/drawing/2014/main" id="{977EB90F-71B8-8D15-5DD6-C1C9AD32111E}"/>
                    </a:ext>
                  </a:extLst>
                </p14:cNvPr>
                <p14:cNvContentPartPr/>
                <p14:nvPr/>
              </p14:nvContentPartPr>
              <p14:xfrm>
                <a:off x="4130055" y="2046675"/>
                <a:ext cx="83520" cy="13320"/>
              </p14:xfrm>
            </p:contentPart>
          </mc:Choice>
          <mc:Fallback xmlns="">
            <p:pic>
              <p:nvPicPr>
                <p:cNvPr id="168" name="Ink 167">
                  <a:extLst>
                    <a:ext uri="{FF2B5EF4-FFF2-40B4-BE49-F238E27FC236}">
                      <a16:creationId xmlns:a16="http://schemas.microsoft.com/office/drawing/2014/main" id="{977EB90F-71B8-8D15-5DD6-C1C9AD32111E}"/>
                    </a:ext>
                  </a:extLst>
                </p:cNvPr>
                <p:cNvPicPr/>
                <p:nvPr/>
              </p:nvPicPr>
              <p:blipFill>
                <a:blip r:embed="rId143"/>
                <a:stretch>
                  <a:fillRect/>
                </a:stretch>
              </p:blipFill>
              <p:spPr>
                <a:xfrm>
                  <a:off x="4112055" y="2029035"/>
                  <a:ext cx="11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74" name="Ink 173">
                  <a:extLst>
                    <a:ext uri="{FF2B5EF4-FFF2-40B4-BE49-F238E27FC236}">
                      <a16:creationId xmlns:a16="http://schemas.microsoft.com/office/drawing/2014/main" id="{877E94DF-79C4-0517-C0E3-65F25D1E14D5}"/>
                    </a:ext>
                  </a:extLst>
                </p14:cNvPr>
                <p14:cNvContentPartPr/>
                <p14:nvPr/>
              </p14:nvContentPartPr>
              <p14:xfrm>
                <a:off x="2950335" y="2267715"/>
                <a:ext cx="64800" cy="15480"/>
              </p14:xfrm>
            </p:contentPart>
          </mc:Choice>
          <mc:Fallback xmlns="">
            <p:pic>
              <p:nvPicPr>
                <p:cNvPr id="174" name="Ink 173">
                  <a:extLst>
                    <a:ext uri="{FF2B5EF4-FFF2-40B4-BE49-F238E27FC236}">
                      <a16:creationId xmlns:a16="http://schemas.microsoft.com/office/drawing/2014/main" id="{877E94DF-79C4-0517-C0E3-65F25D1E14D5}"/>
                    </a:ext>
                  </a:extLst>
                </p:cNvPr>
                <p:cNvPicPr/>
                <p:nvPr/>
              </p:nvPicPr>
              <p:blipFill>
                <a:blip r:embed="rId145"/>
                <a:stretch>
                  <a:fillRect/>
                </a:stretch>
              </p:blipFill>
              <p:spPr>
                <a:xfrm>
                  <a:off x="2932335" y="2249715"/>
                  <a:ext cx="1004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75" name="Ink 174">
                  <a:extLst>
                    <a:ext uri="{FF2B5EF4-FFF2-40B4-BE49-F238E27FC236}">
                      <a16:creationId xmlns:a16="http://schemas.microsoft.com/office/drawing/2014/main" id="{7D70B1FE-182A-267B-772C-E955A45D4EB1}"/>
                    </a:ext>
                  </a:extLst>
                </p14:cNvPr>
                <p14:cNvContentPartPr/>
                <p14:nvPr/>
              </p14:nvContentPartPr>
              <p14:xfrm>
                <a:off x="2747655" y="2293635"/>
                <a:ext cx="137520" cy="34920"/>
              </p14:xfrm>
            </p:contentPart>
          </mc:Choice>
          <mc:Fallback xmlns="">
            <p:pic>
              <p:nvPicPr>
                <p:cNvPr id="175" name="Ink 174">
                  <a:extLst>
                    <a:ext uri="{FF2B5EF4-FFF2-40B4-BE49-F238E27FC236}">
                      <a16:creationId xmlns:a16="http://schemas.microsoft.com/office/drawing/2014/main" id="{7D70B1FE-182A-267B-772C-E955A45D4EB1}"/>
                    </a:ext>
                  </a:extLst>
                </p:cNvPr>
                <p:cNvPicPr/>
                <p:nvPr/>
              </p:nvPicPr>
              <p:blipFill>
                <a:blip r:embed="rId147"/>
                <a:stretch>
                  <a:fillRect/>
                </a:stretch>
              </p:blipFill>
              <p:spPr>
                <a:xfrm>
                  <a:off x="2729655" y="2275635"/>
                  <a:ext cx="173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6" name="Ink 175">
                  <a:extLst>
                    <a:ext uri="{FF2B5EF4-FFF2-40B4-BE49-F238E27FC236}">
                      <a16:creationId xmlns:a16="http://schemas.microsoft.com/office/drawing/2014/main" id="{9BA36B41-1762-52E3-A1D7-4BC5F37BCF27}"/>
                    </a:ext>
                  </a:extLst>
                </p14:cNvPr>
                <p14:cNvContentPartPr/>
                <p14:nvPr/>
              </p14:nvContentPartPr>
              <p14:xfrm>
                <a:off x="2498535" y="2343315"/>
                <a:ext cx="177120" cy="30600"/>
              </p14:xfrm>
            </p:contentPart>
          </mc:Choice>
          <mc:Fallback xmlns="">
            <p:pic>
              <p:nvPicPr>
                <p:cNvPr id="176" name="Ink 175">
                  <a:extLst>
                    <a:ext uri="{FF2B5EF4-FFF2-40B4-BE49-F238E27FC236}">
                      <a16:creationId xmlns:a16="http://schemas.microsoft.com/office/drawing/2014/main" id="{9BA36B41-1762-52E3-A1D7-4BC5F37BCF27}"/>
                    </a:ext>
                  </a:extLst>
                </p:cNvPr>
                <p:cNvPicPr/>
                <p:nvPr/>
              </p:nvPicPr>
              <p:blipFill>
                <a:blip r:embed="rId149"/>
                <a:stretch>
                  <a:fillRect/>
                </a:stretch>
              </p:blipFill>
              <p:spPr>
                <a:xfrm>
                  <a:off x="2480535" y="2325675"/>
                  <a:ext cx="212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7" name="Ink 176">
                  <a:extLst>
                    <a:ext uri="{FF2B5EF4-FFF2-40B4-BE49-F238E27FC236}">
                      <a16:creationId xmlns:a16="http://schemas.microsoft.com/office/drawing/2014/main" id="{4C3A01B6-21C2-420A-A1A0-FFFF731AC1CB}"/>
                    </a:ext>
                  </a:extLst>
                </p14:cNvPr>
                <p14:cNvContentPartPr/>
                <p14:nvPr/>
              </p14:nvContentPartPr>
              <p14:xfrm>
                <a:off x="2281815" y="2408115"/>
                <a:ext cx="133920" cy="13680"/>
              </p14:xfrm>
            </p:contentPart>
          </mc:Choice>
          <mc:Fallback xmlns="">
            <p:pic>
              <p:nvPicPr>
                <p:cNvPr id="177" name="Ink 176">
                  <a:extLst>
                    <a:ext uri="{FF2B5EF4-FFF2-40B4-BE49-F238E27FC236}">
                      <a16:creationId xmlns:a16="http://schemas.microsoft.com/office/drawing/2014/main" id="{4C3A01B6-21C2-420A-A1A0-FFFF731AC1CB}"/>
                    </a:ext>
                  </a:extLst>
                </p:cNvPr>
                <p:cNvPicPr/>
                <p:nvPr/>
              </p:nvPicPr>
              <p:blipFill>
                <a:blip r:embed="rId151"/>
                <a:stretch>
                  <a:fillRect/>
                </a:stretch>
              </p:blipFill>
              <p:spPr>
                <a:xfrm>
                  <a:off x="2264175" y="2390475"/>
                  <a:ext cx="1695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8" name="Ink 177">
                  <a:extLst>
                    <a:ext uri="{FF2B5EF4-FFF2-40B4-BE49-F238E27FC236}">
                      <a16:creationId xmlns:a16="http://schemas.microsoft.com/office/drawing/2014/main" id="{9FA3FC70-1ACD-8ACE-A2D7-FEE6569CAC23}"/>
                    </a:ext>
                  </a:extLst>
                </p14:cNvPr>
                <p14:cNvContentPartPr/>
                <p14:nvPr/>
              </p14:nvContentPartPr>
              <p14:xfrm>
                <a:off x="1866735" y="2468955"/>
                <a:ext cx="238680" cy="34920"/>
              </p14:xfrm>
            </p:contentPart>
          </mc:Choice>
          <mc:Fallback xmlns="">
            <p:pic>
              <p:nvPicPr>
                <p:cNvPr id="178" name="Ink 177">
                  <a:extLst>
                    <a:ext uri="{FF2B5EF4-FFF2-40B4-BE49-F238E27FC236}">
                      <a16:creationId xmlns:a16="http://schemas.microsoft.com/office/drawing/2014/main" id="{9FA3FC70-1ACD-8ACE-A2D7-FEE6569CAC23}"/>
                    </a:ext>
                  </a:extLst>
                </p:cNvPr>
                <p:cNvPicPr/>
                <p:nvPr/>
              </p:nvPicPr>
              <p:blipFill>
                <a:blip r:embed="rId153"/>
                <a:stretch>
                  <a:fillRect/>
                </a:stretch>
              </p:blipFill>
              <p:spPr>
                <a:xfrm>
                  <a:off x="1849095" y="2451315"/>
                  <a:ext cx="274320" cy="70560"/>
                </a:xfrm>
                <a:prstGeom prst="rect">
                  <a:avLst/>
                </a:prstGeom>
              </p:spPr>
            </p:pic>
          </mc:Fallback>
        </mc:AlternateContent>
      </p:grpSp>
      <p:grpSp>
        <p:nvGrpSpPr>
          <p:cNvPr id="232" name="Group 231">
            <a:extLst>
              <a:ext uri="{FF2B5EF4-FFF2-40B4-BE49-F238E27FC236}">
                <a16:creationId xmlns:a16="http://schemas.microsoft.com/office/drawing/2014/main" id="{3F89ACFC-FCC8-E91E-8F18-7A914AE2128C}"/>
              </a:ext>
            </a:extLst>
          </p:cNvPr>
          <p:cNvGrpSpPr/>
          <p:nvPr/>
        </p:nvGrpSpPr>
        <p:grpSpPr>
          <a:xfrm>
            <a:off x="7067295" y="1639155"/>
            <a:ext cx="4404600" cy="2901240"/>
            <a:chOff x="7067295" y="1639155"/>
            <a:chExt cx="4404600" cy="2901240"/>
          </a:xfrm>
        </p:grpSpPr>
        <mc:AlternateContent xmlns:mc="http://schemas.openxmlformats.org/markup-compatibility/2006" xmlns:p14="http://schemas.microsoft.com/office/powerpoint/2010/main">
          <mc:Choice Requires="p14">
            <p:contentPart p14:bwMode="auto" r:id="rId154">
              <p14:nvContentPartPr>
                <p14:cNvPr id="181" name="Ink 180">
                  <a:extLst>
                    <a:ext uri="{FF2B5EF4-FFF2-40B4-BE49-F238E27FC236}">
                      <a16:creationId xmlns:a16="http://schemas.microsoft.com/office/drawing/2014/main" id="{738E45A1-1C0B-D971-F891-4C59C54C0822}"/>
                    </a:ext>
                  </a:extLst>
                </p14:cNvPr>
                <p14:cNvContentPartPr/>
                <p14:nvPr/>
              </p14:nvContentPartPr>
              <p14:xfrm>
                <a:off x="9345375" y="1691715"/>
                <a:ext cx="321480" cy="2848680"/>
              </p14:xfrm>
            </p:contentPart>
          </mc:Choice>
          <mc:Fallback xmlns="">
            <p:pic>
              <p:nvPicPr>
                <p:cNvPr id="181" name="Ink 180">
                  <a:extLst>
                    <a:ext uri="{FF2B5EF4-FFF2-40B4-BE49-F238E27FC236}">
                      <a16:creationId xmlns:a16="http://schemas.microsoft.com/office/drawing/2014/main" id="{738E45A1-1C0B-D971-F891-4C59C54C0822}"/>
                    </a:ext>
                  </a:extLst>
                </p:cNvPr>
                <p:cNvPicPr/>
                <p:nvPr/>
              </p:nvPicPr>
              <p:blipFill>
                <a:blip r:embed="rId155"/>
                <a:stretch>
                  <a:fillRect/>
                </a:stretch>
              </p:blipFill>
              <p:spPr>
                <a:xfrm>
                  <a:off x="9327375" y="1673715"/>
                  <a:ext cx="357120" cy="2884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82" name="Ink 181">
                  <a:extLst>
                    <a:ext uri="{FF2B5EF4-FFF2-40B4-BE49-F238E27FC236}">
                      <a16:creationId xmlns:a16="http://schemas.microsoft.com/office/drawing/2014/main" id="{BBCC2833-225E-6955-1239-4C80D7A42317}"/>
                    </a:ext>
                  </a:extLst>
                </p14:cNvPr>
                <p14:cNvContentPartPr/>
                <p14:nvPr/>
              </p14:nvContentPartPr>
              <p14:xfrm>
                <a:off x="9246375" y="1639155"/>
                <a:ext cx="214920" cy="189360"/>
              </p14:xfrm>
            </p:contentPart>
          </mc:Choice>
          <mc:Fallback xmlns="">
            <p:pic>
              <p:nvPicPr>
                <p:cNvPr id="182" name="Ink 181">
                  <a:extLst>
                    <a:ext uri="{FF2B5EF4-FFF2-40B4-BE49-F238E27FC236}">
                      <a16:creationId xmlns:a16="http://schemas.microsoft.com/office/drawing/2014/main" id="{BBCC2833-225E-6955-1239-4C80D7A42317}"/>
                    </a:ext>
                  </a:extLst>
                </p:cNvPr>
                <p:cNvPicPr/>
                <p:nvPr/>
              </p:nvPicPr>
              <p:blipFill>
                <a:blip r:embed="rId157"/>
                <a:stretch>
                  <a:fillRect/>
                </a:stretch>
              </p:blipFill>
              <p:spPr>
                <a:xfrm>
                  <a:off x="9228375" y="1621515"/>
                  <a:ext cx="250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84" name="Ink 183">
                  <a:extLst>
                    <a:ext uri="{FF2B5EF4-FFF2-40B4-BE49-F238E27FC236}">
                      <a16:creationId xmlns:a16="http://schemas.microsoft.com/office/drawing/2014/main" id="{930D3388-531C-34EA-1873-C24B726F6DD3}"/>
                    </a:ext>
                  </a:extLst>
                </p14:cNvPr>
                <p14:cNvContentPartPr/>
                <p14:nvPr/>
              </p14:nvContentPartPr>
              <p14:xfrm>
                <a:off x="7905015" y="3257715"/>
                <a:ext cx="3566880" cy="216720"/>
              </p14:xfrm>
            </p:contentPart>
          </mc:Choice>
          <mc:Fallback xmlns="">
            <p:pic>
              <p:nvPicPr>
                <p:cNvPr id="184" name="Ink 183">
                  <a:extLst>
                    <a:ext uri="{FF2B5EF4-FFF2-40B4-BE49-F238E27FC236}">
                      <a16:creationId xmlns:a16="http://schemas.microsoft.com/office/drawing/2014/main" id="{930D3388-531C-34EA-1873-C24B726F6DD3}"/>
                    </a:ext>
                  </a:extLst>
                </p:cNvPr>
                <p:cNvPicPr/>
                <p:nvPr/>
              </p:nvPicPr>
              <p:blipFill>
                <a:blip r:embed="rId159"/>
                <a:stretch>
                  <a:fillRect/>
                </a:stretch>
              </p:blipFill>
              <p:spPr>
                <a:xfrm>
                  <a:off x="7887375" y="3239715"/>
                  <a:ext cx="36025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86" name="Ink 185">
                  <a:extLst>
                    <a:ext uri="{FF2B5EF4-FFF2-40B4-BE49-F238E27FC236}">
                      <a16:creationId xmlns:a16="http://schemas.microsoft.com/office/drawing/2014/main" id="{57119F6B-F298-4E3C-79B9-C074F79E68A1}"/>
                    </a:ext>
                  </a:extLst>
                </p14:cNvPr>
                <p14:cNvContentPartPr/>
                <p14:nvPr/>
              </p14:nvContentPartPr>
              <p14:xfrm>
                <a:off x="8392455" y="3153315"/>
                <a:ext cx="7560" cy="203760"/>
              </p14:xfrm>
            </p:contentPart>
          </mc:Choice>
          <mc:Fallback xmlns="">
            <p:pic>
              <p:nvPicPr>
                <p:cNvPr id="186" name="Ink 185">
                  <a:extLst>
                    <a:ext uri="{FF2B5EF4-FFF2-40B4-BE49-F238E27FC236}">
                      <a16:creationId xmlns:a16="http://schemas.microsoft.com/office/drawing/2014/main" id="{57119F6B-F298-4E3C-79B9-C074F79E68A1}"/>
                    </a:ext>
                  </a:extLst>
                </p:cNvPr>
                <p:cNvPicPr/>
                <p:nvPr/>
              </p:nvPicPr>
              <p:blipFill>
                <a:blip r:embed="rId161"/>
                <a:stretch>
                  <a:fillRect/>
                </a:stretch>
              </p:blipFill>
              <p:spPr>
                <a:xfrm>
                  <a:off x="8374455" y="3135315"/>
                  <a:ext cx="432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87" name="Ink 186">
                  <a:extLst>
                    <a:ext uri="{FF2B5EF4-FFF2-40B4-BE49-F238E27FC236}">
                      <a16:creationId xmlns:a16="http://schemas.microsoft.com/office/drawing/2014/main" id="{95BCEC08-707F-8E9A-EBC5-05C1C5B2CBA3}"/>
                    </a:ext>
                  </a:extLst>
                </p14:cNvPr>
                <p14:cNvContentPartPr/>
                <p14:nvPr/>
              </p14:nvContentPartPr>
              <p14:xfrm>
                <a:off x="8179335" y="3642555"/>
                <a:ext cx="94320" cy="6840"/>
              </p14:xfrm>
            </p:contentPart>
          </mc:Choice>
          <mc:Fallback xmlns="">
            <p:pic>
              <p:nvPicPr>
                <p:cNvPr id="187" name="Ink 186">
                  <a:extLst>
                    <a:ext uri="{FF2B5EF4-FFF2-40B4-BE49-F238E27FC236}">
                      <a16:creationId xmlns:a16="http://schemas.microsoft.com/office/drawing/2014/main" id="{95BCEC08-707F-8E9A-EBC5-05C1C5B2CBA3}"/>
                    </a:ext>
                  </a:extLst>
                </p:cNvPr>
                <p:cNvPicPr/>
                <p:nvPr/>
              </p:nvPicPr>
              <p:blipFill>
                <a:blip r:embed="rId163"/>
                <a:stretch>
                  <a:fillRect/>
                </a:stretch>
              </p:blipFill>
              <p:spPr>
                <a:xfrm>
                  <a:off x="8161695" y="3624915"/>
                  <a:ext cx="1299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8" name="Ink 187">
                  <a:extLst>
                    <a:ext uri="{FF2B5EF4-FFF2-40B4-BE49-F238E27FC236}">
                      <a16:creationId xmlns:a16="http://schemas.microsoft.com/office/drawing/2014/main" id="{1CB3F8A9-BDAF-4130-80D9-FF4165BEA234}"/>
                    </a:ext>
                  </a:extLst>
                </p14:cNvPr>
                <p14:cNvContentPartPr/>
                <p14:nvPr/>
              </p14:nvContentPartPr>
              <p14:xfrm>
                <a:off x="8399655" y="3577755"/>
                <a:ext cx="7560" cy="214920"/>
              </p14:xfrm>
            </p:contentPart>
          </mc:Choice>
          <mc:Fallback xmlns="">
            <p:pic>
              <p:nvPicPr>
                <p:cNvPr id="188" name="Ink 187">
                  <a:extLst>
                    <a:ext uri="{FF2B5EF4-FFF2-40B4-BE49-F238E27FC236}">
                      <a16:creationId xmlns:a16="http://schemas.microsoft.com/office/drawing/2014/main" id="{1CB3F8A9-BDAF-4130-80D9-FF4165BEA234}"/>
                    </a:ext>
                  </a:extLst>
                </p:cNvPr>
                <p:cNvPicPr/>
                <p:nvPr/>
              </p:nvPicPr>
              <p:blipFill>
                <a:blip r:embed="rId165"/>
                <a:stretch>
                  <a:fillRect/>
                </a:stretch>
              </p:blipFill>
              <p:spPr>
                <a:xfrm>
                  <a:off x="8381655" y="3559755"/>
                  <a:ext cx="43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9" name="Ink 188">
                  <a:extLst>
                    <a:ext uri="{FF2B5EF4-FFF2-40B4-BE49-F238E27FC236}">
                      <a16:creationId xmlns:a16="http://schemas.microsoft.com/office/drawing/2014/main" id="{BBCF0394-F623-388C-168C-E2DAC877BFCA}"/>
                    </a:ext>
                  </a:extLst>
                </p14:cNvPr>
                <p14:cNvContentPartPr/>
                <p14:nvPr/>
              </p14:nvContentPartPr>
              <p14:xfrm>
                <a:off x="10742175" y="3272475"/>
                <a:ext cx="18360" cy="236520"/>
              </p14:xfrm>
            </p:contentPart>
          </mc:Choice>
          <mc:Fallback xmlns="">
            <p:pic>
              <p:nvPicPr>
                <p:cNvPr id="189" name="Ink 188">
                  <a:extLst>
                    <a:ext uri="{FF2B5EF4-FFF2-40B4-BE49-F238E27FC236}">
                      <a16:creationId xmlns:a16="http://schemas.microsoft.com/office/drawing/2014/main" id="{BBCF0394-F623-388C-168C-E2DAC877BFCA}"/>
                    </a:ext>
                  </a:extLst>
                </p:cNvPr>
                <p:cNvPicPr/>
                <p:nvPr/>
              </p:nvPicPr>
              <p:blipFill>
                <a:blip r:embed="rId167"/>
                <a:stretch>
                  <a:fillRect/>
                </a:stretch>
              </p:blipFill>
              <p:spPr>
                <a:xfrm>
                  <a:off x="10724175" y="3254475"/>
                  <a:ext cx="540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90" name="Ink 189">
                  <a:extLst>
                    <a:ext uri="{FF2B5EF4-FFF2-40B4-BE49-F238E27FC236}">
                      <a16:creationId xmlns:a16="http://schemas.microsoft.com/office/drawing/2014/main" id="{EA09EB8A-4CD3-EA2C-8E97-ACA5BB4F83F5}"/>
                    </a:ext>
                  </a:extLst>
                </p14:cNvPr>
                <p14:cNvContentPartPr/>
                <p14:nvPr/>
              </p14:nvContentPartPr>
              <p14:xfrm>
                <a:off x="10785375" y="3805275"/>
                <a:ext cx="7560" cy="251640"/>
              </p14:xfrm>
            </p:contentPart>
          </mc:Choice>
          <mc:Fallback xmlns="">
            <p:pic>
              <p:nvPicPr>
                <p:cNvPr id="190" name="Ink 189">
                  <a:extLst>
                    <a:ext uri="{FF2B5EF4-FFF2-40B4-BE49-F238E27FC236}">
                      <a16:creationId xmlns:a16="http://schemas.microsoft.com/office/drawing/2014/main" id="{EA09EB8A-4CD3-EA2C-8E97-ACA5BB4F83F5}"/>
                    </a:ext>
                  </a:extLst>
                </p:cNvPr>
                <p:cNvPicPr/>
                <p:nvPr/>
              </p:nvPicPr>
              <p:blipFill>
                <a:blip r:embed="rId169"/>
                <a:stretch>
                  <a:fillRect/>
                </a:stretch>
              </p:blipFill>
              <p:spPr>
                <a:xfrm>
                  <a:off x="10767375" y="3787275"/>
                  <a:ext cx="432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Ink 191">
                  <a:extLst>
                    <a:ext uri="{FF2B5EF4-FFF2-40B4-BE49-F238E27FC236}">
                      <a16:creationId xmlns:a16="http://schemas.microsoft.com/office/drawing/2014/main" id="{E07912C7-E614-A75C-301C-8FE2D40AFEEE}"/>
                    </a:ext>
                  </a:extLst>
                </p14:cNvPr>
                <p14:cNvContentPartPr/>
                <p14:nvPr/>
              </p14:nvContentPartPr>
              <p14:xfrm>
                <a:off x="8955495" y="3233955"/>
                <a:ext cx="25560" cy="157320"/>
              </p14:xfrm>
            </p:contentPart>
          </mc:Choice>
          <mc:Fallback xmlns="">
            <p:pic>
              <p:nvPicPr>
                <p:cNvPr id="192" name="Ink 191">
                  <a:extLst>
                    <a:ext uri="{FF2B5EF4-FFF2-40B4-BE49-F238E27FC236}">
                      <a16:creationId xmlns:a16="http://schemas.microsoft.com/office/drawing/2014/main" id="{E07912C7-E614-A75C-301C-8FE2D40AFEEE}"/>
                    </a:ext>
                  </a:extLst>
                </p:cNvPr>
                <p:cNvPicPr/>
                <p:nvPr/>
              </p:nvPicPr>
              <p:blipFill>
                <a:blip r:embed="rId171"/>
                <a:stretch>
                  <a:fillRect/>
                </a:stretch>
              </p:blipFill>
              <p:spPr>
                <a:xfrm>
                  <a:off x="8937495" y="3215955"/>
                  <a:ext cx="612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Ink 192">
                  <a:extLst>
                    <a:ext uri="{FF2B5EF4-FFF2-40B4-BE49-F238E27FC236}">
                      <a16:creationId xmlns:a16="http://schemas.microsoft.com/office/drawing/2014/main" id="{62A6DCD9-39A4-EF8A-6056-ABB4D10FFADA}"/>
                    </a:ext>
                  </a:extLst>
                </p14:cNvPr>
                <p14:cNvContentPartPr/>
                <p14:nvPr/>
              </p14:nvContentPartPr>
              <p14:xfrm>
                <a:off x="8832015" y="3535635"/>
                <a:ext cx="105480" cy="215640"/>
              </p14:xfrm>
            </p:contentPart>
          </mc:Choice>
          <mc:Fallback xmlns="">
            <p:pic>
              <p:nvPicPr>
                <p:cNvPr id="193" name="Ink 192">
                  <a:extLst>
                    <a:ext uri="{FF2B5EF4-FFF2-40B4-BE49-F238E27FC236}">
                      <a16:creationId xmlns:a16="http://schemas.microsoft.com/office/drawing/2014/main" id="{62A6DCD9-39A4-EF8A-6056-ABB4D10FFADA}"/>
                    </a:ext>
                  </a:extLst>
                </p:cNvPr>
                <p:cNvPicPr/>
                <p:nvPr/>
              </p:nvPicPr>
              <p:blipFill>
                <a:blip r:embed="rId173"/>
                <a:stretch>
                  <a:fillRect/>
                </a:stretch>
              </p:blipFill>
              <p:spPr>
                <a:xfrm>
                  <a:off x="8814375" y="3517635"/>
                  <a:ext cx="1411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Ink 193">
                  <a:extLst>
                    <a:ext uri="{FF2B5EF4-FFF2-40B4-BE49-F238E27FC236}">
                      <a16:creationId xmlns:a16="http://schemas.microsoft.com/office/drawing/2014/main" id="{80554404-1329-8F0D-E98A-30448BBAFF11}"/>
                    </a:ext>
                  </a:extLst>
                </p14:cNvPr>
                <p14:cNvContentPartPr/>
                <p14:nvPr/>
              </p14:nvContentPartPr>
              <p14:xfrm>
                <a:off x="8966295" y="3724995"/>
                <a:ext cx="84240" cy="76320"/>
              </p14:xfrm>
            </p:contentPart>
          </mc:Choice>
          <mc:Fallback xmlns="">
            <p:pic>
              <p:nvPicPr>
                <p:cNvPr id="194" name="Ink 193">
                  <a:extLst>
                    <a:ext uri="{FF2B5EF4-FFF2-40B4-BE49-F238E27FC236}">
                      <a16:creationId xmlns:a16="http://schemas.microsoft.com/office/drawing/2014/main" id="{80554404-1329-8F0D-E98A-30448BBAFF11}"/>
                    </a:ext>
                  </a:extLst>
                </p:cNvPr>
                <p:cNvPicPr/>
                <p:nvPr/>
              </p:nvPicPr>
              <p:blipFill>
                <a:blip r:embed="rId175"/>
                <a:stretch>
                  <a:fillRect/>
                </a:stretch>
              </p:blipFill>
              <p:spPr>
                <a:xfrm>
                  <a:off x="8948295" y="3706995"/>
                  <a:ext cx="1198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95" name="Ink 194">
                  <a:extLst>
                    <a:ext uri="{FF2B5EF4-FFF2-40B4-BE49-F238E27FC236}">
                      <a16:creationId xmlns:a16="http://schemas.microsoft.com/office/drawing/2014/main" id="{2CA0F120-032D-E4E3-3CD3-0A4385AFFBEA}"/>
                    </a:ext>
                  </a:extLst>
                </p14:cNvPr>
                <p14:cNvContentPartPr/>
                <p14:nvPr/>
              </p14:nvContentPartPr>
              <p14:xfrm>
                <a:off x="10406295" y="3235755"/>
                <a:ext cx="21960" cy="260280"/>
              </p14:xfrm>
            </p:contentPart>
          </mc:Choice>
          <mc:Fallback xmlns="">
            <p:pic>
              <p:nvPicPr>
                <p:cNvPr id="195" name="Ink 194">
                  <a:extLst>
                    <a:ext uri="{FF2B5EF4-FFF2-40B4-BE49-F238E27FC236}">
                      <a16:creationId xmlns:a16="http://schemas.microsoft.com/office/drawing/2014/main" id="{2CA0F120-032D-E4E3-3CD3-0A4385AFFBEA}"/>
                    </a:ext>
                  </a:extLst>
                </p:cNvPr>
                <p:cNvPicPr/>
                <p:nvPr/>
              </p:nvPicPr>
              <p:blipFill>
                <a:blip r:embed="rId177"/>
                <a:stretch>
                  <a:fillRect/>
                </a:stretch>
              </p:blipFill>
              <p:spPr>
                <a:xfrm>
                  <a:off x="10388655" y="3217755"/>
                  <a:ext cx="576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96" name="Ink 195">
                  <a:extLst>
                    <a:ext uri="{FF2B5EF4-FFF2-40B4-BE49-F238E27FC236}">
                      <a16:creationId xmlns:a16="http://schemas.microsoft.com/office/drawing/2014/main" id="{CACC4547-3043-3A47-4792-EBCED3D7C24C}"/>
                    </a:ext>
                  </a:extLst>
                </p14:cNvPr>
                <p14:cNvContentPartPr/>
                <p14:nvPr/>
              </p14:nvContentPartPr>
              <p14:xfrm>
                <a:off x="10287855" y="3628155"/>
                <a:ext cx="68400" cy="179280"/>
              </p14:xfrm>
            </p:contentPart>
          </mc:Choice>
          <mc:Fallback xmlns="">
            <p:pic>
              <p:nvPicPr>
                <p:cNvPr id="196" name="Ink 195">
                  <a:extLst>
                    <a:ext uri="{FF2B5EF4-FFF2-40B4-BE49-F238E27FC236}">
                      <a16:creationId xmlns:a16="http://schemas.microsoft.com/office/drawing/2014/main" id="{CACC4547-3043-3A47-4792-EBCED3D7C24C}"/>
                    </a:ext>
                  </a:extLst>
                </p:cNvPr>
                <p:cNvPicPr/>
                <p:nvPr/>
              </p:nvPicPr>
              <p:blipFill>
                <a:blip r:embed="rId179"/>
                <a:stretch>
                  <a:fillRect/>
                </a:stretch>
              </p:blipFill>
              <p:spPr>
                <a:xfrm>
                  <a:off x="10270215" y="3610515"/>
                  <a:ext cx="104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97" name="Ink 196">
                  <a:extLst>
                    <a:ext uri="{FF2B5EF4-FFF2-40B4-BE49-F238E27FC236}">
                      <a16:creationId xmlns:a16="http://schemas.microsoft.com/office/drawing/2014/main" id="{105A6E0A-C0CF-0AD7-0C8F-588C11C69625}"/>
                    </a:ext>
                  </a:extLst>
                </p14:cNvPr>
                <p14:cNvContentPartPr/>
                <p14:nvPr/>
              </p14:nvContentPartPr>
              <p14:xfrm>
                <a:off x="10438695" y="3798795"/>
                <a:ext cx="11160" cy="169200"/>
              </p14:xfrm>
            </p:contentPart>
          </mc:Choice>
          <mc:Fallback xmlns="">
            <p:pic>
              <p:nvPicPr>
                <p:cNvPr id="197" name="Ink 196">
                  <a:extLst>
                    <a:ext uri="{FF2B5EF4-FFF2-40B4-BE49-F238E27FC236}">
                      <a16:creationId xmlns:a16="http://schemas.microsoft.com/office/drawing/2014/main" id="{105A6E0A-C0CF-0AD7-0C8F-588C11C69625}"/>
                    </a:ext>
                  </a:extLst>
                </p:cNvPr>
                <p:cNvPicPr/>
                <p:nvPr/>
              </p:nvPicPr>
              <p:blipFill>
                <a:blip r:embed="rId181"/>
                <a:stretch>
                  <a:fillRect/>
                </a:stretch>
              </p:blipFill>
              <p:spPr>
                <a:xfrm>
                  <a:off x="10421055" y="3780795"/>
                  <a:ext cx="468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00" name="Ink 199">
                  <a:extLst>
                    <a:ext uri="{FF2B5EF4-FFF2-40B4-BE49-F238E27FC236}">
                      <a16:creationId xmlns:a16="http://schemas.microsoft.com/office/drawing/2014/main" id="{329F02C2-407A-A5DD-715D-D0E7E0AB493D}"/>
                    </a:ext>
                  </a:extLst>
                </p14:cNvPr>
                <p14:cNvContentPartPr/>
                <p14:nvPr/>
              </p14:nvContentPartPr>
              <p14:xfrm>
                <a:off x="9370575" y="2383635"/>
                <a:ext cx="87480" cy="14400"/>
              </p14:xfrm>
            </p:contentPart>
          </mc:Choice>
          <mc:Fallback xmlns="">
            <p:pic>
              <p:nvPicPr>
                <p:cNvPr id="200" name="Ink 199">
                  <a:extLst>
                    <a:ext uri="{FF2B5EF4-FFF2-40B4-BE49-F238E27FC236}">
                      <a16:creationId xmlns:a16="http://schemas.microsoft.com/office/drawing/2014/main" id="{329F02C2-407A-A5DD-715D-D0E7E0AB493D}"/>
                    </a:ext>
                  </a:extLst>
                </p:cNvPr>
                <p:cNvPicPr/>
                <p:nvPr/>
              </p:nvPicPr>
              <p:blipFill>
                <a:blip r:embed="rId183"/>
                <a:stretch>
                  <a:fillRect/>
                </a:stretch>
              </p:blipFill>
              <p:spPr>
                <a:xfrm>
                  <a:off x="9352575" y="2365635"/>
                  <a:ext cx="1231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01" name="Ink 200">
                  <a:extLst>
                    <a:ext uri="{FF2B5EF4-FFF2-40B4-BE49-F238E27FC236}">
                      <a16:creationId xmlns:a16="http://schemas.microsoft.com/office/drawing/2014/main" id="{008F3068-7232-4BAC-25D0-847F978A9882}"/>
                    </a:ext>
                  </a:extLst>
                </p14:cNvPr>
                <p14:cNvContentPartPr/>
                <p14:nvPr/>
              </p14:nvContentPartPr>
              <p14:xfrm>
                <a:off x="9128655" y="2040195"/>
                <a:ext cx="97560" cy="167400"/>
              </p14:xfrm>
            </p:contentPart>
          </mc:Choice>
          <mc:Fallback xmlns="">
            <p:pic>
              <p:nvPicPr>
                <p:cNvPr id="201" name="Ink 200">
                  <a:extLst>
                    <a:ext uri="{FF2B5EF4-FFF2-40B4-BE49-F238E27FC236}">
                      <a16:creationId xmlns:a16="http://schemas.microsoft.com/office/drawing/2014/main" id="{008F3068-7232-4BAC-25D0-847F978A9882}"/>
                    </a:ext>
                  </a:extLst>
                </p:cNvPr>
                <p:cNvPicPr/>
                <p:nvPr/>
              </p:nvPicPr>
              <p:blipFill>
                <a:blip r:embed="rId185"/>
                <a:stretch>
                  <a:fillRect/>
                </a:stretch>
              </p:blipFill>
              <p:spPr>
                <a:xfrm>
                  <a:off x="9111015" y="2022195"/>
                  <a:ext cx="1332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03" name="Ink 202">
                  <a:extLst>
                    <a:ext uri="{FF2B5EF4-FFF2-40B4-BE49-F238E27FC236}">
                      <a16:creationId xmlns:a16="http://schemas.microsoft.com/office/drawing/2014/main" id="{2F5664F3-DABE-B9F8-8FE9-8BA3A8050984}"/>
                    </a:ext>
                  </a:extLst>
                </p14:cNvPr>
                <p14:cNvContentPartPr/>
                <p14:nvPr/>
              </p14:nvContentPartPr>
              <p14:xfrm>
                <a:off x="8818335" y="2310915"/>
                <a:ext cx="123120" cy="942480"/>
              </p14:xfrm>
            </p:contentPart>
          </mc:Choice>
          <mc:Fallback xmlns="">
            <p:pic>
              <p:nvPicPr>
                <p:cNvPr id="203" name="Ink 202">
                  <a:extLst>
                    <a:ext uri="{FF2B5EF4-FFF2-40B4-BE49-F238E27FC236}">
                      <a16:creationId xmlns:a16="http://schemas.microsoft.com/office/drawing/2014/main" id="{2F5664F3-DABE-B9F8-8FE9-8BA3A8050984}"/>
                    </a:ext>
                  </a:extLst>
                </p:cNvPr>
                <p:cNvPicPr/>
                <p:nvPr/>
              </p:nvPicPr>
              <p:blipFill>
                <a:blip r:embed="rId187"/>
                <a:stretch>
                  <a:fillRect/>
                </a:stretch>
              </p:blipFill>
              <p:spPr>
                <a:xfrm>
                  <a:off x="8800335" y="2293275"/>
                  <a:ext cx="158760" cy="978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4" name="Ink 203">
                  <a:extLst>
                    <a:ext uri="{FF2B5EF4-FFF2-40B4-BE49-F238E27FC236}">
                      <a16:creationId xmlns:a16="http://schemas.microsoft.com/office/drawing/2014/main" id="{7BEA2B10-787A-598F-7574-44D35EF4E2CF}"/>
                    </a:ext>
                  </a:extLst>
                </p14:cNvPr>
                <p14:cNvContentPartPr/>
                <p14:nvPr/>
              </p14:nvContentPartPr>
              <p14:xfrm>
                <a:off x="8955495" y="2304435"/>
                <a:ext cx="1444320" cy="1051560"/>
              </p14:xfrm>
            </p:contentPart>
          </mc:Choice>
          <mc:Fallback xmlns="">
            <p:pic>
              <p:nvPicPr>
                <p:cNvPr id="204" name="Ink 203">
                  <a:extLst>
                    <a:ext uri="{FF2B5EF4-FFF2-40B4-BE49-F238E27FC236}">
                      <a16:creationId xmlns:a16="http://schemas.microsoft.com/office/drawing/2014/main" id="{7BEA2B10-787A-598F-7574-44D35EF4E2CF}"/>
                    </a:ext>
                  </a:extLst>
                </p:cNvPr>
                <p:cNvPicPr/>
                <p:nvPr/>
              </p:nvPicPr>
              <p:blipFill>
                <a:blip r:embed="rId189"/>
                <a:stretch>
                  <a:fillRect/>
                </a:stretch>
              </p:blipFill>
              <p:spPr>
                <a:xfrm>
                  <a:off x="8937495" y="2286795"/>
                  <a:ext cx="1479960" cy="1087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5" name="Ink 204">
                  <a:extLst>
                    <a:ext uri="{FF2B5EF4-FFF2-40B4-BE49-F238E27FC236}">
                      <a16:creationId xmlns:a16="http://schemas.microsoft.com/office/drawing/2014/main" id="{67A64BD2-9177-F8CC-F5C9-CF3779E0255C}"/>
                    </a:ext>
                  </a:extLst>
                </p14:cNvPr>
                <p14:cNvContentPartPr/>
                <p14:nvPr/>
              </p14:nvContentPartPr>
              <p14:xfrm>
                <a:off x="10355175" y="2215155"/>
                <a:ext cx="94680" cy="1098720"/>
              </p14:xfrm>
            </p:contentPart>
          </mc:Choice>
          <mc:Fallback xmlns="">
            <p:pic>
              <p:nvPicPr>
                <p:cNvPr id="205" name="Ink 204">
                  <a:extLst>
                    <a:ext uri="{FF2B5EF4-FFF2-40B4-BE49-F238E27FC236}">
                      <a16:creationId xmlns:a16="http://schemas.microsoft.com/office/drawing/2014/main" id="{67A64BD2-9177-F8CC-F5C9-CF3779E0255C}"/>
                    </a:ext>
                  </a:extLst>
                </p:cNvPr>
                <p:cNvPicPr/>
                <p:nvPr/>
              </p:nvPicPr>
              <p:blipFill>
                <a:blip r:embed="rId191"/>
                <a:stretch>
                  <a:fillRect/>
                </a:stretch>
              </p:blipFill>
              <p:spPr>
                <a:xfrm>
                  <a:off x="10337535" y="2197515"/>
                  <a:ext cx="130320" cy="1134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06" name="Ink 205">
                  <a:extLst>
                    <a:ext uri="{FF2B5EF4-FFF2-40B4-BE49-F238E27FC236}">
                      <a16:creationId xmlns:a16="http://schemas.microsoft.com/office/drawing/2014/main" id="{867E487A-EF97-034F-BC4B-AE16565A22E8}"/>
                    </a:ext>
                  </a:extLst>
                </p14:cNvPr>
                <p14:cNvContentPartPr/>
                <p14:nvPr/>
              </p14:nvContentPartPr>
              <p14:xfrm>
                <a:off x="9005895" y="2243955"/>
                <a:ext cx="1328400" cy="1026720"/>
              </p14:xfrm>
            </p:contentPart>
          </mc:Choice>
          <mc:Fallback xmlns="">
            <p:pic>
              <p:nvPicPr>
                <p:cNvPr id="206" name="Ink 205">
                  <a:extLst>
                    <a:ext uri="{FF2B5EF4-FFF2-40B4-BE49-F238E27FC236}">
                      <a16:creationId xmlns:a16="http://schemas.microsoft.com/office/drawing/2014/main" id="{867E487A-EF97-034F-BC4B-AE16565A22E8}"/>
                    </a:ext>
                  </a:extLst>
                </p:cNvPr>
                <p:cNvPicPr/>
                <p:nvPr/>
              </p:nvPicPr>
              <p:blipFill>
                <a:blip r:embed="rId193"/>
                <a:stretch>
                  <a:fillRect/>
                </a:stretch>
              </p:blipFill>
              <p:spPr>
                <a:xfrm>
                  <a:off x="8988255" y="2225955"/>
                  <a:ext cx="1364040" cy="1062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08" name="Ink 207">
                  <a:extLst>
                    <a:ext uri="{FF2B5EF4-FFF2-40B4-BE49-F238E27FC236}">
                      <a16:creationId xmlns:a16="http://schemas.microsoft.com/office/drawing/2014/main" id="{AF41E113-C056-C1A7-37FA-046083F3450B}"/>
                    </a:ext>
                  </a:extLst>
                </p14:cNvPr>
                <p14:cNvContentPartPr/>
                <p14:nvPr/>
              </p14:nvContentPartPr>
              <p14:xfrm>
                <a:off x="8504415" y="1828155"/>
                <a:ext cx="90720" cy="254520"/>
              </p14:xfrm>
            </p:contentPart>
          </mc:Choice>
          <mc:Fallback xmlns="">
            <p:pic>
              <p:nvPicPr>
                <p:cNvPr id="208" name="Ink 207">
                  <a:extLst>
                    <a:ext uri="{FF2B5EF4-FFF2-40B4-BE49-F238E27FC236}">
                      <a16:creationId xmlns:a16="http://schemas.microsoft.com/office/drawing/2014/main" id="{AF41E113-C056-C1A7-37FA-046083F3450B}"/>
                    </a:ext>
                  </a:extLst>
                </p:cNvPr>
                <p:cNvPicPr/>
                <p:nvPr/>
              </p:nvPicPr>
              <p:blipFill>
                <a:blip r:embed="rId195"/>
                <a:stretch>
                  <a:fillRect/>
                </a:stretch>
              </p:blipFill>
              <p:spPr>
                <a:xfrm>
                  <a:off x="8486415" y="1810155"/>
                  <a:ext cx="1263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09" name="Ink 208">
                  <a:extLst>
                    <a:ext uri="{FF2B5EF4-FFF2-40B4-BE49-F238E27FC236}">
                      <a16:creationId xmlns:a16="http://schemas.microsoft.com/office/drawing/2014/main" id="{A05CCE05-6D6A-D5FC-8D07-4A62259099D8}"/>
                    </a:ext>
                  </a:extLst>
                </p14:cNvPr>
                <p14:cNvContentPartPr/>
                <p14:nvPr/>
              </p14:nvContentPartPr>
              <p14:xfrm>
                <a:off x="8627175" y="2070435"/>
                <a:ext cx="76680" cy="107640"/>
              </p14:xfrm>
            </p:contentPart>
          </mc:Choice>
          <mc:Fallback xmlns="">
            <p:pic>
              <p:nvPicPr>
                <p:cNvPr id="209" name="Ink 208">
                  <a:extLst>
                    <a:ext uri="{FF2B5EF4-FFF2-40B4-BE49-F238E27FC236}">
                      <a16:creationId xmlns:a16="http://schemas.microsoft.com/office/drawing/2014/main" id="{A05CCE05-6D6A-D5FC-8D07-4A62259099D8}"/>
                    </a:ext>
                  </a:extLst>
                </p:cNvPr>
                <p:cNvPicPr/>
                <p:nvPr/>
              </p:nvPicPr>
              <p:blipFill>
                <a:blip r:embed="rId197"/>
                <a:stretch>
                  <a:fillRect/>
                </a:stretch>
              </p:blipFill>
              <p:spPr>
                <a:xfrm>
                  <a:off x="8609175" y="2052435"/>
                  <a:ext cx="1123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1" name="Ink 210">
                  <a:extLst>
                    <a:ext uri="{FF2B5EF4-FFF2-40B4-BE49-F238E27FC236}">
                      <a16:creationId xmlns:a16="http://schemas.microsoft.com/office/drawing/2014/main" id="{EE37164B-8F2F-1CB0-7643-4237194BC8FB}"/>
                    </a:ext>
                  </a:extLst>
                </p14:cNvPr>
                <p14:cNvContentPartPr/>
                <p14:nvPr/>
              </p14:nvContentPartPr>
              <p14:xfrm>
                <a:off x="10409895" y="1849755"/>
                <a:ext cx="104400" cy="202320"/>
              </p14:xfrm>
            </p:contentPart>
          </mc:Choice>
          <mc:Fallback xmlns="">
            <p:pic>
              <p:nvPicPr>
                <p:cNvPr id="211" name="Ink 210">
                  <a:extLst>
                    <a:ext uri="{FF2B5EF4-FFF2-40B4-BE49-F238E27FC236}">
                      <a16:creationId xmlns:a16="http://schemas.microsoft.com/office/drawing/2014/main" id="{EE37164B-8F2F-1CB0-7643-4237194BC8FB}"/>
                    </a:ext>
                  </a:extLst>
                </p:cNvPr>
                <p:cNvPicPr/>
                <p:nvPr/>
              </p:nvPicPr>
              <p:blipFill>
                <a:blip r:embed="rId199"/>
                <a:stretch>
                  <a:fillRect/>
                </a:stretch>
              </p:blipFill>
              <p:spPr>
                <a:xfrm>
                  <a:off x="10392255" y="1831755"/>
                  <a:ext cx="140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2" name="Ink 211">
                  <a:extLst>
                    <a:ext uri="{FF2B5EF4-FFF2-40B4-BE49-F238E27FC236}">
                      <a16:creationId xmlns:a16="http://schemas.microsoft.com/office/drawing/2014/main" id="{63CA6604-8103-F192-B9D8-AAA52DAA89AB}"/>
                    </a:ext>
                  </a:extLst>
                </p14:cNvPr>
                <p14:cNvContentPartPr/>
                <p14:nvPr/>
              </p14:nvContentPartPr>
              <p14:xfrm>
                <a:off x="10590615" y="2029395"/>
                <a:ext cx="7560" cy="180000"/>
              </p14:xfrm>
            </p:contentPart>
          </mc:Choice>
          <mc:Fallback xmlns="">
            <p:pic>
              <p:nvPicPr>
                <p:cNvPr id="212" name="Ink 211">
                  <a:extLst>
                    <a:ext uri="{FF2B5EF4-FFF2-40B4-BE49-F238E27FC236}">
                      <a16:creationId xmlns:a16="http://schemas.microsoft.com/office/drawing/2014/main" id="{63CA6604-8103-F192-B9D8-AAA52DAA89AB}"/>
                    </a:ext>
                  </a:extLst>
                </p:cNvPr>
                <p:cNvPicPr/>
                <p:nvPr/>
              </p:nvPicPr>
              <p:blipFill>
                <a:blip r:embed="rId201"/>
                <a:stretch>
                  <a:fillRect/>
                </a:stretch>
              </p:blipFill>
              <p:spPr>
                <a:xfrm>
                  <a:off x="10572615" y="2011755"/>
                  <a:ext cx="432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4" name="Ink 213">
                  <a:extLst>
                    <a:ext uri="{FF2B5EF4-FFF2-40B4-BE49-F238E27FC236}">
                      <a16:creationId xmlns:a16="http://schemas.microsoft.com/office/drawing/2014/main" id="{54FA751D-3375-42C5-9208-0D7C18B69A92}"/>
                    </a:ext>
                  </a:extLst>
                </p14:cNvPr>
                <p14:cNvContentPartPr/>
                <p14:nvPr/>
              </p14:nvContentPartPr>
              <p14:xfrm>
                <a:off x="9013095" y="2438715"/>
                <a:ext cx="360" cy="360"/>
              </p14:xfrm>
            </p:contentPart>
          </mc:Choice>
          <mc:Fallback xmlns="">
            <p:pic>
              <p:nvPicPr>
                <p:cNvPr id="214" name="Ink 213">
                  <a:extLst>
                    <a:ext uri="{FF2B5EF4-FFF2-40B4-BE49-F238E27FC236}">
                      <a16:creationId xmlns:a16="http://schemas.microsoft.com/office/drawing/2014/main" id="{54FA751D-3375-42C5-9208-0D7C18B69A92}"/>
                    </a:ext>
                  </a:extLst>
                </p:cNvPr>
                <p:cNvPicPr/>
                <p:nvPr/>
              </p:nvPicPr>
              <p:blipFill>
                <a:blip r:embed="rId203"/>
                <a:stretch>
                  <a:fillRect/>
                </a:stretch>
              </p:blipFill>
              <p:spPr>
                <a:xfrm>
                  <a:off x="8995455" y="242071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5" name="Ink 214">
                  <a:extLst>
                    <a:ext uri="{FF2B5EF4-FFF2-40B4-BE49-F238E27FC236}">
                      <a16:creationId xmlns:a16="http://schemas.microsoft.com/office/drawing/2014/main" id="{0D974840-B3EF-D48B-536D-A2506FF3E339}"/>
                    </a:ext>
                  </a:extLst>
                </p14:cNvPr>
                <p14:cNvContentPartPr/>
                <p14:nvPr/>
              </p14:nvContentPartPr>
              <p14:xfrm>
                <a:off x="8927775" y="2475435"/>
                <a:ext cx="168840" cy="260280"/>
              </p14:xfrm>
            </p:contentPart>
          </mc:Choice>
          <mc:Fallback xmlns="">
            <p:pic>
              <p:nvPicPr>
                <p:cNvPr id="215" name="Ink 214">
                  <a:extLst>
                    <a:ext uri="{FF2B5EF4-FFF2-40B4-BE49-F238E27FC236}">
                      <a16:creationId xmlns:a16="http://schemas.microsoft.com/office/drawing/2014/main" id="{0D974840-B3EF-D48B-536D-A2506FF3E339}"/>
                    </a:ext>
                  </a:extLst>
                </p:cNvPr>
                <p:cNvPicPr/>
                <p:nvPr/>
              </p:nvPicPr>
              <p:blipFill>
                <a:blip r:embed="rId205"/>
                <a:stretch>
                  <a:fillRect/>
                </a:stretch>
              </p:blipFill>
              <p:spPr>
                <a:xfrm>
                  <a:off x="8909775" y="2457795"/>
                  <a:ext cx="2044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16" name="Ink 215">
                  <a:extLst>
                    <a:ext uri="{FF2B5EF4-FFF2-40B4-BE49-F238E27FC236}">
                      <a16:creationId xmlns:a16="http://schemas.microsoft.com/office/drawing/2014/main" id="{1AB5F2BA-0C42-0081-86B7-F7E9ABF155AA}"/>
                    </a:ext>
                  </a:extLst>
                </p14:cNvPr>
                <p14:cNvContentPartPr/>
                <p14:nvPr/>
              </p14:nvContentPartPr>
              <p14:xfrm>
                <a:off x="8937495" y="2592435"/>
                <a:ext cx="253080" cy="366480"/>
              </p14:xfrm>
            </p:contentPart>
          </mc:Choice>
          <mc:Fallback xmlns="">
            <p:pic>
              <p:nvPicPr>
                <p:cNvPr id="216" name="Ink 215">
                  <a:extLst>
                    <a:ext uri="{FF2B5EF4-FFF2-40B4-BE49-F238E27FC236}">
                      <a16:creationId xmlns:a16="http://schemas.microsoft.com/office/drawing/2014/main" id="{1AB5F2BA-0C42-0081-86B7-F7E9ABF155AA}"/>
                    </a:ext>
                  </a:extLst>
                </p:cNvPr>
                <p:cNvPicPr/>
                <p:nvPr/>
              </p:nvPicPr>
              <p:blipFill>
                <a:blip r:embed="rId207"/>
                <a:stretch>
                  <a:fillRect/>
                </a:stretch>
              </p:blipFill>
              <p:spPr>
                <a:xfrm>
                  <a:off x="8919495" y="2574795"/>
                  <a:ext cx="28872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17" name="Ink 216">
                  <a:extLst>
                    <a:ext uri="{FF2B5EF4-FFF2-40B4-BE49-F238E27FC236}">
                      <a16:creationId xmlns:a16="http://schemas.microsoft.com/office/drawing/2014/main" id="{F24EC1D6-09AF-054C-3F38-1BA794F226DB}"/>
                    </a:ext>
                  </a:extLst>
                </p14:cNvPr>
                <p14:cNvContentPartPr/>
                <p14:nvPr/>
              </p14:nvContentPartPr>
              <p14:xfrm>
                <a:off x="9038295" y="2666235"/>
                <a:ext cx="271080" cy="407520"/>
              </p14:xfrm>
            </p:contentPart>
          </mc:Choice>
          <mc:Fallback xmlns="">
            <p:pic>
              <p:nvPicPr>
                <p:cNvPr id="217" name="Ink 216">
                  <a:extLst>
                    <a:ext uri="{FF2B5EF4-FFF2-40B4-BE49-F238E27FC236}">
                      <a16:creationId xmlns:a16="http://schemas.microsoft.com/office/drawing/2014/main" id="{F24EC1D6-09AF-054C-3F38-1BA794F226DB}"/>
                    </a:ext>
                  </a:extLst>
                </p:cNvPr>
                <p:cNvPicPr/>
                <p:nvPr/>
              </p:nvPicPr>
              <p:blipFill>
                <a:blip r:embed="rId209"/>
                <a:stretch>
                  <a:fillRect/>
                </a:stretch>
              </p:blipFill>
              <p:spPr>
                <a:xfrm>
                  <a:off x="9020655" y="2648235"/>
                  <a:ext cx="3067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18" name="Ink 217">
                  <a:extLst>
                    <a:ext uri="{FF2B5EF4-FFF2-40B4-BE49-F238E27FC236}">
                      <a16:creationId xmlns:a16="http://schemas.microsoft.com/office/drawing/2014/main" id="{7C2AE4FB-E770-9B78-1738-92D152F5AE92}"/>
                    </a:ext>
                  </a:extLst>
                </p14:cNvPr>
                <p14:cNvContentPartPr/>
                <p14:nvPr/>
              </p14:nvContentPartPr>
              <p14:xfrm>
                <a:off x="9139455" y="2800515"/>
                <a:ext cx="274680" cy="392400"/>
              </p14:xfrm>
            </p:contentPart>
          </mc:Choice>
          <mc:Fallback xmlns="">
            <p:pic>
              <p:nvPicPr>
                <p:cNvPr id="218" name="Ink 217">
                  <a:extLst>
                    <a:ext uri="{FF2B5EF4-FFF2-40B4-BE49-F238E27FC236}">
                      <a16:creationId xmlns:a16="http://schemas.microsoft.com/office/drawing/2014/main" id="{7C2AE4FB-E770-9B78-1738-92D152F5AE92}"/>
                    </a:ext>
                  </a:extLst>
                </p:cNvPr>
                <p:cNvPicPr/>
                <p:nvPr/>
              </p:nvPicPr>
              <p:blipFill>
                <a:blip r:embed="rId211"/>
                <a:stretch>
                  <a:fillRect/>
                </a:stretch>
              </p:blipFill>
              <p:spPr>
                <a:xfrm>
                  <a:off x="9121815" y="2782515"/>
                  <a:ext cx="31032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19" name="Ink 218">
                  <a:extLst>
                    <a:ext uri="{FF2B5EF4-FFF2-40B4-BE49-F238E27FC236}">
                      <a16:creationId xmlns:a16="http://schemas.microsoft.com/office/drawing/2014/main" id="{7E7E004F-282B-245B-9FB3-E6FF3E40E37E}"/>
                    </a:ext>
                  </a:extLst>
                </p14:cNvPr>
                <p14:cNvContentPartPr/>
                <p14:nvPr/>
              </p14:nvContentPartPr>
              <p14:xfrm>
                <a:off x="9406575" y="2895555"/>
                <a:ext cx="328680" cy="470160"/>
              </p14:xfrm>
            </p:contentPart>
          </mc:Choice>
          <mc:Fallback xmlns="">
            <p:pic>
              <p:nvPicPr>
                <p:cNvPr id="219" name="Ink 218">
                  <a:extLst>
                    <a:ext uri="{FF2B5EF4-FFF2-40B4-BE49-F238E27FC236}">
                      <a16:creationId xmlns:a16="http://schemas.microsoft.com/office/drawing/2014/main" id="{7E7E004F-282B-245B-9FB3-E6FF3E40E37E}"/>
                    </a:ext>
                  </a:extLst>
                </p:cNvPr>
                <p:cNvPicPr/>
                <p:nvPr/>
              </p:nvPicPr>
              <p:blipFill>
                <a:blip r:embed="rId213"/>
                <a:stretch>
                  <a:fillRect/>
                </a:stretch>
              </p:blipFill>
              <p:spPr>
                <a:xfrm>
                  <a:off x="9388935" y="2877915"/>
                  <a:ext cx="36432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0" name="Ink 219">
                  <a:extLst>
                    <a:ext uri="{FF2B5EF4-FFF2-40B4-BE49-F238E27FC236}">
                      <a16:creationId xmlns:a16="http://schemas.microsoft.com/office/drawing/2014/main" id="{EDCCD187-2E0A-2B79-46F1-402E86BF5ECF}"/>
                    </a:ext>
                  </a:extLst>
                </p14:cNvPr>
                <p14:cNvContentPartPr/>
                <p14:nvPr/>
              </p14:nvContentPartPr>
              <p14:xfrm>
                <a:off x="9659295" y="3034155"/>
                <a:ext cx="217080" cy="268920"/>
              </p14:xfrm>
            </p:contentPart>
          </mc:Choice>
          <mc:Fallback xmlns="">
            <p:pic>
              <p:nvPicPr>
                <p:cNvPr id="220" name="Ink 219">
                  <a:extLst>
                    <a:ext uri="{FF2B5EF4-FFF2-40B4-BE49-F238E27FC236}">
                      <a16:creationId xmlns:a16="http://schemas.microsoft.com/office/drawing/2014/main" id="{EDCCD187-2E0A-2B79-46F1-402E86BF5ECF}"/>
                    </a:ext>
                  </a:extLst>
                </p:cNvPr>
                <p:cNvPicPr/>
                <p:nvPr/>
              </p:nvPicPr>
              <p:blipFill>
                <a:blip r:embed="rId215"/>
                <a:stretch>
                  <a:fillRect/>
                </a:stretch>
              </p:blipFill>
              <p:spPr>
                <a:xfrm>
                  <a:off x="9641295" y="3016515"/>
                  <a:ext cx="2527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1" name="Ink 220">
                  <a:extLst>
                    <a:ext uri="{FF2B5EF4-FFF2-40B4-BE49-F238E27FC236}">
                      <a16:creationId xmlns:a16="http://schemas.microsoft.com/office/drawing/2014/main" id="{FBE9EC40-94BD-D02C-7659-F72F74A8388D}"/>
                    </a:ext>
                  </a:extLst>
                </p14:cNvPr>
                <p14:cNvContentPartPr/>
                <p14:nvPr/>
              </p14:nvContentPartPr>
              <p14:xfrm>
                <a:off x="9864855" y="3057915"/>
                <a:ext cx="173520" cy="147600"/>
              </p14:xfrm>
            </p:contentPart>
          </mc:Choice>
          <mc:Fallback xmlns="">
            <p:pic>
              <p:nvPicPr>
                <p:cNvPr id="221" name="Ink 220">
                  <a:extLst>
                    <a:ext uri="{FF2B5EF4-FFF2-40B4-BE49-F238E27FC236}">
                      <a16:creationId xmlns:a16="http://schemas.microsoft.com/office/drawing/2014/main" id="{FBE9EC40-94BD-D02C-7659-F72F74A8388D}"/>
                    </a:ext>
                  </a:extLst>
                </p:cNvPr>
                <p:cNvPicPr/>
                <p:nvPr/>
              </p:nvPicPr>
              <p:blipFill>
                <a:blip r:embed="rId217"/>
                <a:stretch>
                  <a:fillRect/>
                </a:stretch>
              </p:blipFill>
              <p:spPr>
                <a:xfrm>
                  <a:off x="9847215" y="3040275"/>
                  <a:ext cx="2091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3" name="Ink 222">
                  <a:extLst>
                    <a:ext uri="{FF2B5EF4-FFF2-40B4-BE49-F238E27FC236}">
                      <a16:creationId xmlns:a16="http://schemas.microsoft.com/office/drawing/2014/main" id="{EDF47B06-F00A-B62E-0E41-C38C3608265C}"/>
                    </a:ext>
                  </a:extLst>
                </p14:cNvPr>
                <p14:cNvContentPartPr/>
                <p14:nvPr/>
              </p14:nvContentPartPr>
              <p14:xfrm>
                <a:off x="7630335" y="2271675"/>
                <a:ext cx="1303920" cy="390600"/>
              </p14:xfrm>
            </p:contentPart>
          </mc:Choice>
          <mc:Fallback xmlns="">
            <p:pic>
              <p:nvPicPr>
                <p:cNvPr id="223" name="Ink 222">
                  <a:extLst>
                    <a:ext uri="{FF2B5EF4-FFF2-40B4-BE49-F238E27FC236}">
                      <a16:creationId xmlns:a16="http://schemas.microsoft.com/office/drawing/2014/main" id="{EDF47B06-F00A-B62E-0E41-C38C3608265C}"/>
                    </a:ext>
                  </a:extLst>
                </p:cNvPr>
                <p:cNvPicPr/>
                <p:nvPr/>
              </p:nvPicPr>
              <p:blipFill>
                <a:blip r:embed="rId219"/>
                <a:stretch>
                  <a:fillRect/>
                </a:stretch>
              </p:blipFill>
              <p:spPr>
                <a:xfrm>
                  <a:off x="7612335" y="2253675"/>
                  <a:ext cx="133956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4" name="Ink 223">
                  <a:extLst>
                    <a:ext uri="{FF2B5EF4-FFF2-40B4-BE49-F238E27FC236}">
                      <a16:creationId xmlns:a16="http://schemas.microsoft.com/office/drawing/2014/main" id="{E34C9682-4FBD-749B-5E16-D5B79CBEE9B3}"/>
                    </a:ext>
                  </a:extLst>
                </p14:cNvPr>
                <p14:cNvContentPartPr/>
                <p14:nvPr/>
              </p14:nvContentPartPr>
              <p14:xfrm>
                <a:off x="7067295" y="2079075"/>
                <a:ext cx="157680" cy="212040"/>
              </p14:xfrm>
            </p:contentPart>
          </mc:Choice>
          <mc:Fallback xmlns="">
            <p:pic>
              <p:nvPicPr>
                <p:cNvPr id="224" name="Ink 223">
                  <a:extLst>
                    <a:ext uri="{FF2B5EF4-FFF2-40B4-BE49-F238E27FC236}">
                      <a16:creationId xmlns:a16="http://schemas.microsoft.com/office/drawing/2014/main" id="{E34C9682-4FBD-749B-5E16-D5B79CBEE9B3}"/>
                    </a:ext>
                  </a:extLst>
                </p:cNvPr>
                <p:cNvPicPr/>
                <p:nvPr/>
              </p:nvPicPr>
              <p:blipFill>
                <a:blip r:embed="rId221"/>
                <a:stretch>
                  <a:fillRect/>
                </a:stretch>
              </p:blipFill>
              <p:spPr>
                <a:xfrm>
                  <a:off x="7049655" y="2061435"/>
                  <a:ext cx="193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5" name="Ink 224">
                  <a:extLst>
                    <a:ext uri="{FF2B5EF4-FFF2-40B4-BE49-F238E27FC236}">
                      <a16:creationId xmlns:a16="http://schemas.microsoft.com/office/drawing/2014/main" id="{27F44D66-B4C2-3110-AEAE-4418E962AECF}"/>
                    </a:ext>
                  </a:extLst>
                </p14:cNvPr>
                <p14:cNvContentPartPr/>
                <p14:nvPr/>
              </p14:nvContentPartPr>
              <p14:xfrm>
                <a:off x="7262415" y="2157195"/>
                <a:ext cx="91800" cy="109440"/>
              </p14:xfrm>
            </p:contentPart>
          </mc:Choice>
          <mc:Fallback xmlns="">
            <p:pic>
              <p:nvPicPr>
                <p:cNvPr id="225" name="Ink 224">
                  <a:extLst>
                    <a:ext uri="{FF2B5EF4-FFF2-40B4-BE49-F238E27FC236}">
                      <a16:creationId xmlns:a16="http://schemas.microsoft.com/office/drawing/2014/main" id="{27F44D66-B4C2-3110-AEAE-4418E962AECF}"/>
                    </a:ext>
                  </a:extLst>
                </p:cNvPr>
                <p:cNvPicPr/>
                <p:nvPr/>
              </p:nvPicPr>
              <p:blipFill>
                <a:blip r:embed="rId223"/>
                <a:stretch>
                  <a:fillRect/>
                </a:stretch>
              </p:blipFill>
              <p:spPr>
                <a:xfrm>
                  <a:off x="7244415" y="2139195"/>
                  <a:ext cx="127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8" name="Ink 227">
                  <a:extLst>
                    <a:ext uri="{FF2B5EF4-FFF2-40B4-BE49-F238E27FC236}">
                      <a16:creationId xmlns:a16="http://schemas.microsoft.com/office/drawing/2014/main" id="{9AFD28BA-59E8-6ACA-1293-BC663BA2D748}"/>
                    </a:ext>
                  </a:extLst>
                </p14:cNvPr>
                <p14:cNvContentPartPr/>
                <p14:nvPr/>
              </p14:nvContentPartPr>
              <p14:xfrm>
                <a:off x="10185975" y="2525475"/>
                <a:ext cx="700560" cy="243000"/>
              </p14:xfrm>
            </p:contentPart>
          </mc:Choice>
          <mc:Fallback xmlns="">
            <p:pic>
              <p:nvPicPr>
                <p:cNvPr id="228" name="Ink 227">
                  <a:extLst>
                    <a:ext uri="{FF2B5EF4-FFF2-40B4-BE49-F238E27FC236}">
                      <a16:creationId xmlns:a16="http://schemas.microsoft.com/office/drawing/2014/main" id="{9AFD28BA-59E8-6ACA-1293-BC663BA2D748}"/>
                    </a:ext>
                  </a:extLst>
                </p:cNvPr>
                <p:cNvPicPr/>
                <p:nvPr/>
              </p:nvPicPr>
              <p:blipFill>
                <a:blip r:embed="rId225"/>
                <a:stretch>
                  <a:fillRect/>
                </a:stretch>
              </p:blipFill>
              <p:spPr>
                <a:xfrm>
                  <a:off x="10168335" y="2507475"/>
                  <a:ext cx="7362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Ink 229">
                  <a:extLst>
                    <a:ext uri="{FF2B5EF4-FFF2-40B4-BE49-F238E27FC236}">
                      <a16:creationId xmlns:a16="http://schemas.microsoft.com/office/drawing/2014/main" id="{90ACF052-245D-7162-968B-E4396B07D411}"/>
                    </a:ext>
                  </a:extLst>
                </p14:cNvPr>
                <p14:cNvContentPartPr/>
                <p14:nvPr/>
              </p14:nvContentPartPr>
              <p14:xfrm>
                <a:off x="11121255" y="2336835"/>
                <a:ext cx="156240" cy="166320"/>
              </p14:xfrm>
            </p:contentPart>
          </mc:Choice>
          <mc:Fallback xmlns="">
            <p:pic>
              <p:nvPicPr>
                <p:cNvPr id="230" name="Ink 229">
                  <a:extLst>
                    <a:ext uri="{FF2B5EF4-FFF2-40B4-BE49-F238E27FC236}">
                      <a16:creationId xmlns:a16="http://schemas.microsoft.com/office/drawing/2014/main" id="{90ACF052-245D-7162-968B-E4396B07D411}"/>
                    </a:ext>
                  </a:extLst>
                </p:cNvPr>
                <p:cNvPicPr/>
                <p:nvPr/>
              </p:nvPicPr>
              <p:blipFill>
                <a:blip r:embed="rId227"/>
                <a:stretch>
                  <a:fillRect/>
                </a:stretch>
              </p:blipFill>
              <p:spPr>
                <a:xfrm>
                  <a:off x="11103615" y="2319195"/>
                  <a:ext cx="1918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1" name="Ink 230">
                  <a:extLst>
                    <a:ext uri="{FF2B5EF4-FFF2-40B4-BE49-F238E27FC236}">
                      <a16:creationId xmlns:a16="http://schemas.microsoft.com/office/drawing/2014/main" id="{A9ED8A5D-976D-2BB8-E2A0-59E1F86CA99A}"/>
                    </a:ext>
                  </a:extLst>
                </p14:cNvPr>
                <p14:cNvContentPartPr/>
                <p14:nvPr/>
              </p14:nvContentPartPr>
              <p14:xfrm>
                <a:off x="11348415" y="2417115"/>
                <a:ext cx="11160" cy="134640"/>
              </p14:xfrm>
            </p:contentPart>
          </mc:Choice>
          <mc:Fallback xmlns="">
            <p:pic>
              <p:nvPicPr>
                <p:cNvPr id="231" name="Ink 230">
                  <a:extLst>
                    <a:ext uri="{FF2B5EF4-FFF2-40B4-BE49-F238E27FC236}">
                      <a16:creationId xmlns:a16="http://schemas.microsoft.com/office/drawing/2014/main" id="{A9ED8A5D-976D-2BB8-E2A0-59E1F86CA99A}"/>
                    </a:ext>
                  </a:extLst>
                </p:cNvPr>
                <p:cNvPicPr/>
                <p:nvPr/>
              </p:nvPicPr>
              <p:blipFill>
                <a:blip r:embed="rId229"/>
                <a:stretch>
                  <a:fillRect/>
                </a:stretch>
              </p:blipFill>
              <p:spPr>
                <a:xfrm>
                  <a:off x="11330415" y="2399115"/>
                  <a:ext cx="46800" cy="170280"/>
                </a:xfrm>
                <a:prstGeom prst="rect">
                  <a:avLst/>
                </a:prstGeom>
              </p:spPr>
            </p:pic>
          </mc:Fallback>
        </mc:AlternateContent>
      </p:grpSp>
      <p:grpSp>
        <p:nvGrpSpPr>
          <p:cNvPr id="237" name="Group 236">
            <a:extLst>
              <a:ext uri="{FF2B5EF4-FFF2-40B4-BE49-F238E27FC236}">
                <a16:creationId xmlns:a16="http://schemas.microsoft.com/office/drawing/2014/main" id="{DF638C36-37C9-FEA0-1BEC-BBEAC5ADC11F}"/>
              </a:ext>
            </a:extLst>
          </p:cNvPr>
          <p:cNvGrpSpPr/>
          <p:nvPr/>
        </p:nvGrpSpPr>
        <p:grpSpPr>
          <a:xfrm>
            <a:off x="5559255" y="1739235"/>
            <a:ext cx="552240" cy="606600"/>
            <a:chOff x="5559255" y="1739235"/>
            <a:chExt cx="552240" cy="606600"/>
          </a:xfrm>
        </p:grpSpPr>
        <mc:AlternateContent xmlns:mc="http://schemas.openxmlformats.org/markup-compatibility/2006" xmlns:p14="http://schemas.microsoft.com/office/powerpoint/2010/main">
          <mc:Choice Requires="p14">
            <p:contentPart p14:bwMode="auto" r:id="rId230">
              <p14:nvContentPartPr>
                <p14:cNvPr id="233" name="Ink 232">
                  <a:extLst>
                    <a:ext uri="{FF2B5EF4-FFF2-40B4-BE49-F238E27FC236}">
                      <a16:creationId xmlns:a16="http://schemas.microsoft.com/office/drawing/2014/main" id="{9A064C0C-2C8F-A970-5A9D-CCED26C5107F}"/>
                    </a:ext>
                  </a:extLst>
                </p14:cNvPr>
                <p14:cNvContentPartPr/>
                <p14:nvPr/>
              </p14:nvContentPartPr>
              <p14:xfrm>
                <a:off x="5559255" y="1750035"/>
                <a:ext cx="123120" cy="595800"/>
              </p14:xfrm>
            </p:contentPart>
          </mc:Choice>
          <mc:Fallback xmlns="">
            <p:pic>
              <p:nvPicPr>
                <p:cNvPr id="233" name="Ink 232">
                  <a:extLst>
                    <a:ext uri="{FF2B5EF4-FFF2-40B4-BE49-F238E27FC236}">
                      <a16:creationId xmlns:a16="http://schemas.microsoft.com/office/drawing/2014/main" id="{9A064C0C-2C8F-A970-5A9D-CCED26C5107F}"/>
                    </a:ext>
                  </a:extLst>
                </p:cNvPr>
                <p:cNvPicPr/>
                <p:nvPr/>
              </p:nvPicPr>
              <p:blipFill>
                <a:blip r:embed="rId231"/>
                <a:stretch>
                  <a:fillRect/>
                </a:stretch>
              </p:blipFill>
              <p:spPr>
                <a:xfrm>
                  <a:off x="5541255" y="1732395"/>
                  <a:ext cx="158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34" name="Ink 233">
                  <a:extLst>
                    <a:ext uri="{FF2B5EF4-FFF2-40B4-BE49-F238E27FC236}">
                      <a16:creationId xmlns:a16="http://schemas.microsoft.com/office/drawing/2014/main" id="{BBFCAF0C-D880-92ED-47C7-1BA234B55FBD}"/>
                    </a:ext>
                  </a:extLst>
                </p14:cNvPr>
                <p14:cNvContentPartPr/>
                <p14:nvPr/>
              </p14:nvContentPartPr>
              <p14:xfrm>
                <a:off x="5728455" y="1739235"/>
                <a:ext cx="65160" cy="353880"/>
              </p14:xfrm>
            </p:contentPart>
          </mc:Choice>
          <mc:Fallback xmlns="">
            <p:pic>
              <p:nvPicPr>
                <p:cNvPr id="234" name="Ink 233">
                  <a:extLst>
                    <a:ext uri="{FF2B5EF4-FFF2-40B4-BE49-F238E27FC236}">
                      <a16:creationId xmlns:a16="http://schemas.microsoft.com/office/drawing/2014/main" id="{BBFCAF0C-D880-92ED-47C7-1BA234B55FBD}"/>
                    </a:ext>
                  </a:extLst>
                </p:cNvPr>
                <p:cNvPicPr/>
                <p:nvPr/>
              </p:nvPicPr>
              <p:blipFill>
                <a:blip r:embed="rId233"/>
                <a:stretch>
                  <a:fillRect/>
                </a:stretch>
              </p:blipFill>
              <p:spPr>
                <a:xfrm>
                  <a:off x="5710815" y="1721595"/>
                  <a:ext cx="1008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35" name="Ink 234">
                  <a:extLst>
                    <a:ext uri="{FF2B5EF4-FFF2-40B4-BE49-F238E27FC236}">
                      <a16:creationId xmlns:a16="http://schemas.microsoft.com/office/drawing/2014/main" id="{9AA6DECE-44F7-F4C6-B968-8E95F69567D5}"/>
                    </a:ext>
                  </a:extLst>
                </p14:cNvPr>
                <p14:cNvContentPartPr/>
                <p14:nvPr/>
              </p14:nvContentPartPr>
              <p14:xfrm>
                <a:off x="5840775" y="1879275"/>
                <a:ext cx="166320" cy="165600"/>
              </p14:xfrm>
            </p:contentPart>
          </mc:Choice>
          <mc:Fallback xmlns="">
            <p:pic>
              <p:nvPicPr>
                <p:cNvPr id="235" name="Ink 234">
                  <a:extLst>
                    <a:ext uri="{FF2B5EF4-FFF2-40B4-BE49-F238E27FC236}">
                      <a16:creationId xmlns:a16="http://schemas.microsoft.com/office/drawing/2014/main" id="{9AA6DECE-44F7-F4C6-B968-8E95F69567D5}"/>
                    </a:ext>
                  </a:extLst>
                </p:cNvPr>
                <p:cNvPicPr/>
                <p:nvPr/>
              </p:nvPicPr>
              <p:blipFill>
                <a:blip r:embed="rId235"/>
                <a:stretch>
                  <a:fillRect/>
                </a:stretch>
              </p:blipFill>
              <p:spPr>
                <a:xfrm>
                  <a:off x="5822775" y="1861275"/>
                  <a:ext cx="2019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36" name="Ink 235">
                  <a:extLst>
                    <a:ext uri="{FF2B5EF4-FFF2-40B4-BE49-F238E27FC236}">
                      <a16:creationId xmlns:a16="http://schemas.microsoft.com/office/drawing/2014/main" id="{E9098899-D927-942B-0B79-2D164A5C44F9}"/>
                    </a:ext>
                  </a:extLst>
                </p14:cNvPr>
                <p14:cNvContentPartPr/>
                <p14:nvPr/>
              </p14:nvContentPartPr>
              <p14:xfrm>
                <a:off x="5967135" y="1754355"/>
                <a:ext cx="144360" cy="472320"/>
              </p14:xfrm>
            </p:contentPart>
          </mc:Choice>
          <mc:Fallback xmlns="">
            <p:pic>
              <p:nvPicPr>
                <p:cNvPr id="236" name="Ink 235">
                  <a:extLst>
                    <a:ext uri="{FF2B5EF4-FFF2-40B4-BE49-F238E27FC236}">
                      <a16:creationId xmlns:a16="http://schemas.microsoft.com/office/drawing/2014/main" id="{E9098899-D927-942B-0B79-2D164A5C44F9}"/>
                    </a:ext>
                  </a:extLst>
                </p:cNvPr>
                <p:cNvPicPr/>
                <p:nvPr/>
              </p:nvPicPr>
              <p:blipFill>
                <a:blip r:embed="rId237"/>
                <a:stretch>
                  <a:fillRect/>
                </a:stretch>
              </p:blipFill>
              <p:spPr>
                <a:xfrm>
                  <a:off x="5949135" y="1736715"/>
                  <a:ext cx="180000" cy="507960"/>
                </a:xfrm>
                <a:prstGeom prst="rect">
                  <a:avLst/>
                </a:prstGeom>
              </p:spPr>
            </p:pic>
          </mc:Fallback>
        </mc:AlternateContent>
      </p:grpSp>
      <p:sp>
        <p:nvSpPr>
          <p:cNvPr id="238" name="Rectangle 237">
            <a:extLst>
              <a:ext uri="{FF2B5EF4-FFF2-40B4-BE49-F238E27FC236}">
                <a16:creationId xmlns:a16="http://schemas.microsoft.com/office/drawing/2014/main" id="{503788FF-ACA8-9CDA-F0E9-2BAB867503E1}"/>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52075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22C2-FA13-80C6-F38E-A71D38A4715F}"/>
              </a:ext>
            </a:extLst>
          </p:cNvPr>
          <p:cNvSpPr>
            <a:spLocks noGrp="1"/>
          </p:cNvSpPr>
          <p:nvPr>
            <p:ph type="title"/>
          </p:nvPr>
        </p:nvSpPr>
        <p:spPr/>
        <p:txBody>
          <a:bodyPr/>
          <a:lstStyle/>
          <a:p>
            <a:r>
              <a:rPr lang="en-US" dirty="0"/>
              <a:t>Interpolating the integrand over [-1,1]</a:t>
            </a:r>
          </a:p>
        </p:txBody>
      </p:sp>
      <p:sp>
        <p:nvSpPr>
          <p:cNvPr id="3" name="Footer Placeholder 2">
            <a:extLst>
              <a:ext uri="{FF2B5EF4-FFF2-40B4-BE49-F238E27FC236}">
                <a16:creationId xmlns:a16="http://schemas.microsoft.com/office/drawing/2014/main" id="{9384308E-33E8-377A-A22A-E2817C3C5E98}"/>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6C188E19-A72A-4D3F-DD09-5CC8818FA4B5}"/>
              </a:ext>
            </a:extLst>
          </p:cNvPr>
          <p:cNvSpPr>
            <a:spLocks noGrp="1"/>
          </p:cNvSpPr>
          <p:nvPr>
            <p:ph type="sldNum" sz="quarter" idx="11"/>
          </p:nvPr>
        </p:nvSpPr>
        <p:spPr/>
        <p:txBody>
          <a:bodyPr/>
          <a:lstStyle/>
          <a:p>
            <a:r>
              <a:rPr lang="en-US"/>
              <a:t>Page </a:t>
            </a:r>
            <a:fld id="{15EBE321-CBB1-4E91-BD14-37C8D44326FB}" type="slidenum">
              <a:rPr lang="en-US" smtClean="0"/>
              <a:pPr/>
              <a:t>11</a:t>
            </a:fld>
            <a:endParaRPr lang="en-US"/>
          </a:p>
        </p:txBody>
      </p:sp>
      <p:grpSp>
        <p:nvGrpSpPr>
          <p:cNvPr id="44" name="Group 43">
            <a:extLst>
              <a:ext uri="{FF2B5EF4-FFF2-40B4-BE49-F238E27FC236}">
                <a16:creationId xmlns:a16="http://schemas.microsoft.com/office/drawing/2014/main" id="{AFD5EA7D-841F-6785-D253-D245508A34A6}"/>
              </a:ext>
            </a:extLst>
          </p:cNvPr>
          <p:cNvGrpSpPr/>
          <p:nvPr/>
        </p:nvGrpSpPr>
        <p:grpSpPr>
          <a:xfrm>
            <a:off x="778995" y="4692480"/>
            <a:ext cx="3014280" cy="1471680"/>
            <a:chOff x="7078815" y="4908315"/>
            <a:chExt cx="3014280" cy="1471680"/>
          </a:xfrm>
        </p:grpSpPr>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070242C3-0358-3CAB-9F24-0F0C976159F4}"/>
                    </a:ext>
                  </a:extLst>
                </p14:cNvPr>
                <p14:cNvContentPartPr/>
                <p14:nvPr/>
              </p14:nvContentPartPr>
              <p14:xfrm>
                <a:off x="7078815" y="5353635"/>
                <a:ext cx="213480" cy="269280"/>
              </p14:xfrm>
            </p:contentPart>
          </mc:Choice>
          <mc:Fallback xmlns="">
            <p:pic>
              <p:nvPicPr>
                <p:cNvPr id="26" name="Ink 25">
                  <a:extLst>
                    <a:ext uri="{FF2B5EF4-FFF2-40B4-BE49-F238E27FC236}">
                      <a16:creationId xmlns:a16="http://schemas.microsoft.com/office/drawing/2014/main" id="{070242C3-0358-3CAB-9F24-0F0C976159F4}"/>
                    </a:ext>
                  </a:extLst>
                </p:cNvPr>
                <p:cNvPicPr/>
                <p:nvPr/>
              </p:nvPicPr>
              <p:blipFill>
                <a:blip r:embed="rId3"/>
                <a:stretch>
                  <a:fillRect/>
                </a:stretch>
              </p:blipFill>
              <p:spPr>
                <a:xfrm>
                  <a:off x="7060815" y="5335995"/>
                  <a:ext cx="249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AB55BAD2-A5FE-87CC-B200-740798C8BD2F}"/>
                    </a:ext>
                  </a:extLst>
                </p14:cNvPr>
                <p14:cNvContentPartPr/>
                <p14:nvPr/>
              </p14:nvContentPartPr>
              <p14:xfrm>
                <a:off x="7356735" y="5532195"/>
                <a:ext cx="90720" cy="491040"/>
              </p14:xfrm>
            </p:contentPart>
          </mc:Choice>
          <mc:Fallback xmlns="">
            <p:pic>
              <p:nvPicPr>
                <p:cNvPr id="27" name="Ink 26">
                  <a:extLst>
                    <a:ext uri="{FF2B5EF4-FFF2-40B4-BE49-F238E27FC236}">
                      <a16:creationId xmlns:a16="http://schemas.microsoft.com/office/drawing/2014/main" id="{AB55BAD2-A5FE-87CC-B200-740798C8BD2F}"/>
                    </a:ext>
                  </a:extLst>
                </p:cNvPr>
                <p:cNvPicPr/>
                <p:nvPr/>
              </p:nvPicPr>
              <p:blipFill>
                <a:blip r:embed="rId5"/>
                <a:stretch>
                  <a:fillRect/>
                </a:stretch>
              </p:blipFill>
              <p:spPr>
                <a:xfrm>
                  <a:off x="7338735" y="5514195"/>
                  <a:ext cx="12636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C03D305F-A1DD-1145-44BB-111F6DA47952}"/>
                    </a:ext>
                  </a:extLst>
                </p14:cNvPr>
                <p14:cNvContentPartPr/>
                <p14:nvPr/>
              </p14:nvContentPartPr>
              <p14:xfrm>
                <a:off x="7453935" y="5414115"/>
                <a:ext cx="25560" cy="28440"/>
              </p14:xfrm>
            </p:contentPart>
          </mc:Choice>
          <mc:Fallback xmlns="">
            <p:pic>
              <p:nvPicPr>
                <p:cNvPr id="28" name="Ink 27">
                  <a:extLst>
                    <a:ext uri="{FF2B5EF4-FFF2-40B4-BE49-F238E27FC236}">
                      <a16:creationId xmlns:a16="http://schemas.microsoft.com/office/drawing/2014/main" id="{C03D305F-A1DD-1145-44BB-111F6DA47952}"/>
                    </a:ext>
                  </a:extLst>
                </p:cNvPr>
                <p:cNvPicPr/>
                <p:nvPr/>
              </p:nvPicPr>
              <p:blipFill>
                <a:blip r:embed="rId7"/>
                <a:stretch>
                  <a:fillRect/>
                </a:stretch>
              </p:blipFill>
              <p:spPr>
                <a:xfrm>
                  <a:off x="7436295" y="5396115"/>
                  <a:ext cx="612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49DA65E5-C943-1745-3B8D-A627F55EAB5D}"/>
                    </a:ext>
                  </a:extLst>
                </p14:cNvPr>
                <p14:cNvContentPartPr/>
                <p14:nvPr/>
              </p14:nvContentPartPr>
              <p14:xfrm>
                <a:off x="7576695" y="5662875"/>
                <a:ext cx="172440" cy="35280"/>
              </p14:xfrm>
            </p:contentPart>
          </mc:Choice>
          <mc:Fallback xmlns="">
            <p:pic>
              <p:nvPicPr>
                <p:cNvPr id="29" name="Ink 28">
                  <a:extLst>
                    <a:ext uri="{FF2B5EF4-FFF2-40B4-BE49-F238E27FC236}">
                      <a16:creationId xmlns:a16="http://schemas.microsoft.com/office/drawing/2014/main" id="{49DA65E5-C943-1745-3B8D-A627F55EAB5D}"/>
                    </a:ext>
                  </a:extLst>
                </p:cNvPr>
                <p:cNvPicPr/>
                <p:nvPr/>
              </p:nvPicPr>
              <p:blipFill>
                <a:blip r:embed="rId9"/>
                <a:stretch>
                  <a:fillRect/>
                </a:stretch>
              </p:blipFill>
              <p:spPr>
                <a:xfrm>
                  <a:off x="7559055" y="5644875"/>
                  <a:ext cx="208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4F0C5E20-30F5-7A0C-F1E2-F55FE9C790FD}"/>
                    </a:ext>
                  </a:extLst>
                </p14:cNvPr>
                <p14:cNvContentPartPr/>
                <p14:nvPr/>
              </p14:nvContentPartPr>
              <p14:xfrm>
                <a:off x="7562295" y="5591595"/>
                <a:ext cx="205920" cy="32760"/>
              </p14:xfrm>
            </p:contentPart>
          </mc:Choice>
          <mc:Fallback xmlns="">
            <p:pic>
              <p:nvPicPr>
                <p:cNvPr id="30" name="Ink 29">
                  <a:extLst>
                    <a:ext uri="{FF2B5EF4-FFF2-40B4-BE49-F238E27FC236}">
                      <a16:creationId xmlns:a16="http://schemas.microsoft.com/office/drawing/2014/main" id="{4F0C5E20-30F5-7A0C-F1E2-F55FE9C790FD}"/>
                    </a:ext>
                  </a:extLst>
                </p:cNvPr>
                <p:cNvPicPr/>
                <p:nvPr/>
              </p:nvPicPr>
              <p:blipFill>
                <a:blip r:embed="rId11"/>
                <a:stretch>
                  <a:fillRect/>
                </a:stretch>
              </p:blipFill>
              <p:spPr>
                <a:xfrm>
                  <a:off x="7544295" y="5573955"/>
                  <a:ext cx="2415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FEAF056A-FF53-B7D1-FC8F-DA8CF45F2C27}"/>
                    </a:ext>
                  </a:extLst>
                </p14:cNvPr>
                <p14:cNvContentPartPr/>
                <p14:nvPr/>
              </p14:nvContentPartPr>
              <p14:xfrm>
                <a:off x="8131815" y="5147715"/>
                <a:ext cx="138240" cy="834480"/>
              </p14:xfrm>
            </p:contentPart>
          </mc:Choice>
          <mc:Fallback xmlns="">
            <p:pic>
              <p:nvPicPr>
                <p:cNvPr id="31" name="Ink 30">
                  <a:extLst>
                    <a:ext uri="{FF2B5EF4-FFF2-40B4-BE49-F238E27FC236}">
                      <a16:creationId xmlns:a16="http://schemas.microsoft.com/office/drawing/2014/main" id="{FEAF056A-FF53-B7D1-FC8F-DA8CF45F2C27}"/>
                    </a:ext>
                  </a:extLst>
                </p:cNvPr>
                <p:cNvPicPr/>
                <p:nvPr/>
              </p:nvPicPr>
              <p:blipFill>
                <a:blip r:embed="rId13"/>
                <a:stretch>
                  <a:fillRect/>
                </a:stretch>
              </p:blipFill>
              <p:spPr>
                <a:xfrm>
                  <a:off x="8114175" y="5129715"/>
                  <a:ext cx="173880" cy="870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90C32FBD-9B01-AC4B-9136-CFCEA6895132}"/>
                    </a:ext>
                  </a:extLst>
                </p14:cNvPr>
                <p14:cNvContentPartPr/>
                <p14:nvPr/>
              </p14:nvContentPartPr>
              <p14:xfrm>
                <a:off x="8027775" y="6217275"/>
                <a:ext cx="166320" cy="11160"/>
              </p14:xfrm>
            </p:contentPart>
          </mc:Choice>
          <mc:Fallback xmlns="">
            <p:pic>
              <p:nvPicPr>
                <p:cNvPr id="32" name="Ink 31">
                  <a:extLst>
                    <a:ext uri="{FF2B5EF4-FFF2-40B4-BE49-F238E27FC236}">
                      <a16:creationId xmlns:a16="http://schemas.microsoft.com/office/drawing/2014/main" id="{90C32FBD-9B01-AC4B-9136-CFCEA6895132}"/>
                    </a:ext>
                  </a:extLst>
                </p:cNvPr>
                <p:cNvPicPr/>
                <p:nvPr/>
              </p:nvPicPr>
              <p:blipFill>
                <a:blip r:embed="rId15"/>
                <a:stretch>
                  <a:fillRect/>
                </a:stretch>
              </p:blipFill>
              <p:spPr>
                <a:xfrm>
                  <a:off x="8010135" y="6199635"/>
                  <a:ext cx="201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15851457-9067-1372-7DEE-2F5400739760}"/>
                    </a:ext>
                  </a:extLst>
                </p14:cNvPr>
                <p14:cNvContentPartPr/>
                <p14:nvPr/>
              </p14:nvContentPartPr>
              <p14:xfrm>
                <a:off x="8226495" y="6216915"/>
                <a:ext cx="151920" cy="163080"/>
              </p14:xfrm>
            </p:contentPart>
          </mc:Choice>
          <mc:Fallback xmlns="">
            <p:pic>
              <p:nvPicPr>
                <p:cNvPr id="33" name="Ink 32">
                  <a:extLst>
                    <a:ext uri="{FF2B5EF4-FFF2-40B4-BE49-F238E27FC236}">
                      <a16:creationId xmlns:a16="http://schemas.microsoft.com/office/drawing/2014/main" id="{15851457-9067-1372-7DEE-2F5400739760}"/>
                    </a:ext>
                  </a:extLst>
                </p:cNvPr>
                <p:cNvPicPr/>
                <p:nvPr/>
              </p:nvPicPr>
              <p:blipFill>
                <a:blip r:embed="rId17"/>
                <a:stretch>
                  <a:fillRect/>
                </a:stretch>
              </p:blipFill>
              <p:spPr>
                <a:xfrm>
                  <a:off x="8208495" y="6199275"/>
                  <a:ext cx="187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D4773A88-E44D-6FFC-6298-20803B4415CC}"/>
                    </a:ext>
                  </a:extLst>
                </p14:cNvPr>
                <p14:cNvContentPartPr/>
                <p14:nvPr/>
              </p14:nvContentPartPr>
              <p14:xfrm>
                <a:off x="8146935" y="4908315"/>
                <a:ext cx="130320" cy="136080"/>
              </p14:xfrm>
            </p:contentPart>
          </mc:Choice>
          <mc:Fallback xmlns="">
            <p:pic>
              <p:nvPicPr>
                <p:cNvPr id="34" name="Ink 33">
                  <a:extLst>
                    <a:ext uri="{FF2B5EF4-FFF2-40B4-BE49-F238E27FC236}">
                      <a16:creationId xmlns:a16="http://schemas.microsoft.com/office/drawing/2014/main" id="{D4773A88-E44D-6FFC-6298-20803B4415CC}"/>
                    </a:ext>
                  </a:extLst>
                </p:cNvPr>
                <p:cNvPicPr/>
                <p:nvPr/>
              </p:nvPicPr>
              <p:blipFill>
                <a:blip r:embed="rId19"/>
                <a:stretch>
                  <a:fillRect/>
                </a:stretch>
              </p:blipFill>
              <p:spPr>
                <a:xfrm>
                  <a:off x="8129295" y="4890315"/>
                  <a:ext cx="165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0DBEE5AE-2B11-3214-B735-C1BD7C783DED}"/>
                    </a:ext>
                  </a:extLst>
                </p14:cNvPr>
                <p14:cNvContentPartPr/>
                <p14:nvPr/>
              </p14:nvContentPartPr>
              <p14:xfrm>
                <a:off x="8593335" y="5190915"/>
                <a:ext cx="210960" cy="461520"/>
              </p14:xfrm>
            </p:contentPart>
          </mc:Choice>
          <mc:Fallback xmlns="">
            <p:pic>
              <p:nvPicPr>
                <p:cNvPr id="36" name="Ink 35">
                  <a:extLst>
                    <a:ext uri="{FF2B5EF4-FFF2-40B4-BE49-F238E27FC236}">
                      <a16:creationId xmlns:a16="http://schemas.microsoft.com/office/drawing/2014/main" id="{0DBEE5AE-2B11-3214-B735-C1BD7C783DED}"/>
                    </a:ext>
                  </a:extLst>
                </p:cNvPr>
                <p:cNvPicPr/>
                <p:nvPr/>
              </p:nvPicPr>
              <p:blipFill>
                <a:blip r:embed="rId21"/>
                <a:stretch>
                  <a:fillRect/>
                </a:stretch>
              </p:blipFill>
              <p:spPr>
                <a:xfrm>
                  <a:off x="8575335" y="5173275"/>
                  <a:ext cx="2466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88FB6A09-D6FB-FF97-6416-CF3467F7A8FF}"/>
                    </a:ext>
                  </a:extLst>
                </p14:cNvPr>
                <p14:cNvContentPartPr/>
                <p14:nvPr/>
              </p14:nvContentPartPr>
              <p14:xfrm>
                <a:off x="8886735" y="5566395"/>
                <a:ext cx="94680" cy="480960"/>
              </p14:xfrm>
            </p:contentPart>
          </mc:Choice>
          <mc:Fallback xmlns="">
            <p:pic>
              <p:nvPicPr>
                <p:cNvPr id="37" name="Ink 36">
                  <a:extLst>
                    <a:ext uri="{FF2B5EF4-FFF2-40B4-BE49-F238E27FC236}">
                      <a16:creationId xmlns:a16="http://schemas.microsoft.com/office/drawing/2014/main" id="{88FB6A09-D6FB-FF97-6416-CF3467F7A8FF}"/>
                    </a:ext>
                  </a:extLst>
                </p:cNvPr>
                <p:cNvPicPr/>
                <p:nvPr/>
              </p:nvPicPr>
              <p:blipFill>
                <a:blip r:embed="rId23"/>
                <a:stretch>
                  <a:fillRect/>
                </a:stretch>
              </p:blipFill>
              <p:spPr>
                <a:xfrm>
                  <a:off x="8869095" y="5548395"/>
                  <a:ext cx="13032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2B34DA44-D43E-D8AC-788C-4E4BE0141686}"/>
                    </a:ext>
                  </a:extLst>
                </p14:cNvPr>
                <p14:cNvContentPartPr/>
                <p14:nvPr/>
              </p14:nvContentPartPr>
              <p14:xfrm>
                <a:off x="8998695" y="5355435"/>
                <a:ext cx="7560" cy="37080"/>
              </p14:xfrm>
            </p:contentPart>
          </mc:Choice>
          <mc:Fallback xmlns="">
            <p:pic>
              <p:nvPicPr>
                <p:cNvPr id="38" name="Ink 37">
                  <a:extLst>
                    <a:ext uri="{FF2B5EF4-FFF2-40B4-BE49-F238E27FC236}">
                      <a16:creationId xmlns:a16="http://schemas.microsoft.com/office/drawing/2014/main" id="{2B34DA44-D43E-D8AC-788C-4E4BE0141686}"/>
                    </a:ext>
                  </a:extLst>
                </p:cNvPr>
                <p:cNvPicPr/>
                <p:nvPr/>
              </p:nvPicPr>
              <p:blipFill>
                <a:blip r:embed="rId25"/>
                <a:stretch>
                  <a:fillRect/>
                </a:stretch>
              </p:blipFill>
              <p:spPr>
                <a:xfrm>
                  <a:off x="8981055" y="5337795"/>
                  <a:ext cx="432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F3185BF7-250C-418A-446D-2A173A335F08}"/>
                    </a:ext>
                  </a:extLst>
                </p14:cNvPr>
                <p14:cNvContentPartPr/>
                <p14:nvPr/>
              </p14:nvContentPartPr>
              <p14:xfrm>
                <a:off x="9215415" y="5253915"/>
                <a:ext cx="72720" cy="493920"/>
              </p14:xfrm>
            </p:contentPart>
          </mc:Choice>
          <mc:Fallback xmlns="">
            <p:pic>
              <p:nvPicPr>
                <p:cNvPr id="39" name="Ink 38">
                  <a:extLst>
                    <a:ext uri="{FF2B5EF4-FFF2-40B4-BE49-F238E27FC236}">
                      <a16:creationId xmlns:a16="http://schemas.microsoft.com/office/drawing/2014/main" id="{F3185BF7-250C-418A-446D-2A173A335F08}"/>
                    </a:ext>
                  </a:extLst>
                </p:cNvPr>
                <p:cNvPicPr/>
                <p:nvPr/>
              </p:nvPicPr>
              <p:blipFill>
                <a:blip r:embed="rId27"/>
                <a:stretch>
                  <a:fillRect/>
                </a:stretch>
              </p:blipFill>
              <p:spPr>
                <a:xfrm>
                  <a:off x="9197415" y="5235915"/>
                  <a:ext cx="10836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C82227A5-06B3-A6D5-3104-062E3D0599B4}"/>
                    </a:ext>
                  </a:extLst>
                </p14:cNvPr>
                <p14:cNvContentPartPr/>
                <p14:nvPr/>
              </p14:nvContentPartPr>
              <p14:xfrm>
                <a:off x="9308295" y="5537235"/>
                <a:ext cx="99720" cy="182160"/>
              </p14:xfrm>
            </p:contentPart>
          </mc:Choice>
          <mc:Fallback xmlns="">
            <p:pic>
              <p:nvPicPr>
                <p:cNvPr id="40" name="Ink 39">
                  <a:extLst>
                    <a:ext uri="{FF2B5EF4-FFF2-40B4-BE49-F238E27FC236}">
                      <a16:creationId xmlns:a16="http://schemas.microsoft.com/office/drawing/2014/main" id="{C82227A5-06B3-A6D5-3104-062E3D0599B4}"/>
                    </a:ext>
                  </a:extLst>
                </p:cNvPr>
                <p:cNvPicPr/>
                <p:nvPr/>
              </p:nvPicPr>
              <p:blipFill>
                <a:blip r:embed="rId29"/>
                <a:stretch>
                  <a:fillRect/>
                </a:stretch>
              </p:blipFill>
              <p:spPr>
                <a:xfrm>
                  <a:off x="9290295" y="5519595"/>
                  <a:ext cx="1353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A8416217-0958-25DA-E17D-BCF7ACAD0463}"/>
                    </a:ext>
                  </a:extLst>
                </p14:cNvPr>
                <p14:cNvContentPartPr/>
                <p14:nvPr/>
              </p14:nvContentPartPr>
              <p14:xfrm>
                <a:off x="9456975" y="5401155"/>
                <a:ext cx="87840" cy="460440"/>
              </p14:xfrm>
            </p:contentPart>
          </mc:Choice>
          <mc:Fallback xmlns="">
            <p:pic>
              <p:nvPicPr>
                <p:cNvPr id="41" name="Ink 40">
                  <a:extLst>
                    <a:ext uri="{FF2B5EF4-FFF2-40B4-BE49-F238E27FC236}">
                      <a16:creationId xmlns:a16="http://schemas.microsoft.com/office/drawing/2014/main" id="{A8416217-0958-25DA-E17D-BCF7ACAD0463}"/>
                    </a:ext>
                  </a:extLst>
                </p:cNvPr>
                <p:cNvPicPr/>
                <p:nvPr/>
              </p:nvPicPr>
              <p:blipFill>
                <a:blip r:embed="rId31"/>
                <a:stretch>
                  <a:fillRect/>
                </a:stretch>
              </p:blipFill>
              <p:spPr>
                <a:xfrm>
                  <a:off x="9439335" y="5383155"/>
                  <a:ext cx="12348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968C4E12-9787-4E8F-AD16-6DFB39C4241F}"/>
                    </a:ext>
                  </a:extLst>
                </p14:cNvPr>
                <p14:cNvContentPartPr/>
                <p14:nvPr/>
              </p14:nvContentPartPr>
              <p14:xfrm>
                <a:off x="9738495" y="5341395"/>
                <a:ext cx="169920" cy="378360"/>
              </p14:xfrm>
            </p:contentPart>
          </mc:Choice>
          <mc:Fallback xmlns="">
            <p:pic>
              <p:nvPicPr>
                <p:cNvPr id="42" name="Ink 41">
                  <a:extLst>
                    <a:ext uri="{FF2B5EF4-FFF2-40B4-BE49-F238E27FC236}">
                      <a16:creationId xmlns:a16="http://schemas.microsoft.com/office/drawing/2014/main" id="{968C4E12-9787-4E8F-AD16-6DFB39C4241F}"/>
                    </a:ext>
                  </a:extLst>
                </p:cNvPr>
                <p:cNvPicPr/>
                <p:nvPr/>
              </p:nvPicPr>
              <p:blipFill>
                <a:blip r:embed="rId33"/>
                <a:stretch>
                  <a:fillRect/>
                </a:stretch>
              </p:blipFill>
              <p:spPr>
                <a:xfrm>
                  <a:off x="9720855" y="5323755"/>
                  <a:ext cx="20556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0AF31CEC-3E1B-CA05-0E07-407207194F7E}"/>
                    </a:ext>
                  </a:extLst>
                </p14:cNvPr>
                <p14:cNvContentPartPr/>
                <p14:nvPr/>
              </p14:nvContentPartPr>
              <p14:xfrm>
                <a:off x="9980055" y="5557395"/>
                <a:ext cx="113040" cy="210240"/>
              </p14:xfrm>
            </p:contentPart>
          </mc:Choice>
          <mc:Fallback xmlns="">
            <p:pic>
              <p:nvPicPr>
                <p:cNvPr id="43" name="Ink 42">
                  <a:extLst>
                    <a:ext uri="{FF2B5EF4-FFF2-40B4-BE49-F238E27FC236}">
                      <a16:creationId xmlns:a16="http://schemas.microsoft.com/office/drawing/2014/main" id="{0AF31CEC-3E1B-CA05-0E07-407207194F7E}"/>
                    </a:ext>
                  </a:extLst>
                </p:cNvPr>
                <p:cNvPicPr/>
                <p:nvPr/>
              </p:nvPicPr>
              <p:blipFill>
                <a:blip r:embed="rId35"/>
                <a:stretch>
                  <a:fillRect/>
                </a:stretch>
              </p:blipFill>
              <p:spPr>
                <a:xfrm>
                  <a:off x="9962415" y="5539395"/>
                  <a:ext cx="148680" cy="245880"/>
                </a:xfrm>
                <a:prstGeom prst="rect">
                  <a:avLst/>
                </a:prstGeom>
              </p:spPr>
            </p:pic>
          </mc:Fallback>
        </mc:AlternateContent>
      </p:grpSp>
      <p:grpSp>
        <p:nvGrpSpPr>
          <p:cNvPr id="107" name="Group 106">
            <a:extLst>
              <a:ext uri="{FF2B5EF4-FFF2-40B4-BE49-F238E27FC236}">
                <a16:creationId xmlns:a16="http://schemas.microsoft.com/office/drawing/2014/main" id="{3B494C5A-DD59-7221-F36B-DBF5760E9F6D}"/>
              </a:ext>
            </a:extLst>
          </p:cNvPr>
          <p:cNvGrpSpPr/>
          <p:nvPr/>
        </p:nvGrpSpPr>
        <p:grpSpPr>
          <a:xfrm>
            <a:off x="4650870" y="5207220"/>
            <a:ext cx="696960" cy="361080"/>
            <a:chOff x="6548175" y="5720115"/>
            <a:chExt cx="696960" cy="361080"/>
          </a:xfrm>
        </p:grpSpPr>
        <mc:AlternateContent xmlns:mc="http://schemas.openxmlformats.org/markup-compatibility/2006" xmlns:p14="http://schemas.microsoft.com/office/powerpoint/2010/main">
          <mc:Choice Requires="p14">
            <p:contentPart p14:bwMode="auto" r:id="rId36">
              <p14:nvContentPartPr>
                <p14:cNvPr id="102" name="Ink 101">
                  <a:extLst>
                    <a:ext uri="{FF2B5EF4-FFF2-40B4-BE49-F238E27FC236}">
                      <a16:creationId xmlns:a16="http://schemas.microsoft.com/office/drawing/2014/main" id="{ABEF4C89-8F3F-3989-713B-D3D4D51056F0}"/>
                    </a:ext>
                  </a:extLst>
                </p14:cNvPr>
                <p14:cNvContentPartPr/>
                <p14:nvPr/>
              </p14:nvContentPartPr>
              <p14:xfrm>
                <a:off x="6699375" y="5756115"/>
                <a:ext cx="25920" cy="255600"/>
              </p14:xfrm>
            </p:contentPart>
          </mc:Choice>
          <mc:Fallback xmlns="">
            <p:pic>
              <p:nvPicPr>
                <p:cNvPr id="102" name="Ink 101">
                  <a:extLst>
                    <a:ext uri="{FF2B5EF4-FFF2-40B4-BE49-F238E27FC236}">
                      <a16:creationId xmlns:a16="http://schemas.microsoft.com/office/drawing/2014/main" id="{ABEF4C89-8F3F-3989-713B-D3D4D51056F0}"/>
                    </a:ext>
                  </a:extLst>
                </p:cNvPr>
                <p:cNvPicPr/>
                <p:nvPr/>
              </p:nvPicPr>
              <p:blipFill>
                <a:blip r:embed="rId37"/>
                <a:stretch>
                  <a:fillRect/>
                </a:stretch>
              </p:blipFill>
              <p:spPr>
                <a:xfrm>
                  <a:off x="6681375" y="5738115"/>
                  <a:ext cx="61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id="{BD22D376-2822-4599-A836-EAA3E8B55800}"/>
                    </a:ext>
                  </a:extLst>
                </p14:cNvPr>
                <p14:cNvContentPartPr/>
                <p14:nvPr/>
              </p14:nvContentPartPr>
              <p14:xfrm>
                <a:off x="6548175" y="6043755"/>
                <a:ext cx="353520" cy="24840"/>
              </p14:xfrm>
            </p:contentPart>
          </mc:Choice>
          <mc:Fallback xmlns="">
            <p:pic>
              <p:nvPicPr>
                <p:cNvPr id="103" name="Ink 102">
                  <a:extLst>
                    <a:ext uri="{FF2B5EF4-FFF2-40B4-BE49-F238E27FC236}">
                      <a16:creationId xmlns:a16="http://schemas.microsoft.com/office/drawing/2014/main" id="{BD22D376-2822-4599-A836-EAA3E8B55800}"/>
                    </a:ext>
                  </a:extLst>
                </p:cNvPr>
                <p:cNvPicPr/>
                <p:nvPr/>
              </p:nvPicPr>
              <p:blipFill>
                <a:blip r:embed="rId39"/>
                <a:stretch>
                  <a:fillRect/>
                </a:stretch>
              </p:blipFill>
              <p:spPr>
                <a:xfrm>
                  <a:off x="6530175" y="6025755"/>
                  <a:ext cx="389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4" name="Ink 103">
                  <a:extLst>
                    <a:ext uri="{FF2B5EF4-FFF2-40B4-BE49-F238E27FC236}">
                      <a16:creationId xmlns:a16="http://schemas.microsoft.com/office/drawing/2014/main" id="{5B05DC71-03B3-4BEE-C7EE-F720AE32D95D}"/>
                    </a:ext>
                  </a:extLst>
                </p14:cNvPr>
                <p14:cNvContentPartPr/>
                <p14:nvPr/>
              </p14:nvContentPartPr>
              <p14:xfrm>
                <a:off x="6566175" y="5720115"/>
                <a:ext cx="281880" cy="36360"/>
              </p14:xfrm>
            </p:contentPart>
          </mc:Choice>
          <mc:Fallback xmlns="">
            <p:pic>
              <p:nvPicPr>
                <p:cNvPr id="104" name="Ink 103">
                  <a:extLst>
                    <a:ext uri="{FF2B5EF4-FFF2-40B4-BE49-F238E27FC236}">
                      <a16:creationId xmlns:a16="http://schemas.microsoft.com/office/drawing/2014/main" id="{5B05DC71-03B3-4BEE-C7EE-F720AE32D95D}"/>
                    </a:ext>
                  </a:extLst>
                </p:cNvPr>
                <p:cNvPicPr/>
                <p:nvPr/>
              </p:nvPicPr>
              <p:blipFill>
                <a:blip r:embed="rId41"/>
                <a:stretch>
                  <a:fillRect/>
                </a:stretch>
              </p:blipFill>
              <p:spPr>
                <a:xfrm>
                  <a:off x="6548175" y="5702475"/>
                  <a:ext cx="3175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5" name="Ink 104">
                  <a:extLst>
                    <a:ext uri="{FF2B5EF4-FFF2-40B4-BE49-F238E27FC236}">
                      <a16:creationId xmlns:a16="http://schemas.microsoft.com/office/drawing/2014/main" id="{2A7FB156-B055-762B-06E8-AC2456CB1C58}"/>
                    </a:ext>
                  </a:extLst>
                </p14:cNvPr>
                <p14:cNvContentPartPr/>
                <p14:nvPr/>
              </p14:nvContentPartPr>
              <p14:xfrm>
                <a:off x="7079175" y="5955555"/>
                <a:ext cx="115200" cy="19800"/>
              </p14:xfrm>
            </p:contentPart>
          </mc:Choice>
          <mc:Fallback xmlns="">
            <p:pic>
              <p:nvPicPr>
                <p:cNvPr id="105" name="Ink 104">
                  <a:extLst>
                    <a:ext uri="{FF2B5EF4-FFF2-40B4-BE49-F238E27FC236}">
                      <a16:creationId xmlns:a16="http://schemas.microsoft.com/office/drawing/2014/main" id="{2A7FB156-B055-762B-06E8-AC2456CB1C58}"/>
                    </a:ext>
                  </a:extLst>
                </p:cNvPr>
                <p:cNvPicPr/>
                <p:nvPr/>
              </p:nvPicPr>
              <p:blipFill>
                <a:blip r:embed="rId43"/>
                <a:stretch>
                  <a:fillRect/>
                </a:stretch>
              </p:blipFill>
              <p:spPr>
                <a:xfrm>
                  <a:off x="7061535" y="5937555"/>
                  <a:ext cx="150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6" name="Ink 105">
                  <a:extLst>
                    <a:ext uri="{FF2B5EF4-FFF2-40B4-BE49-F238E27FC236}">
                      <a16:creationId xmlns:a16="http://schemas.microsoft.com/office/drawing/2014/main" id="{ADC57C69-0A65-0FAE-F891-D6FA91C53374}"/>
                    </a:ext>
                  </a:extLst>
                </p14:cNvPr>
                <p14:cNvContentPartPr/>
                <p14:nvPr/>
              </p14:nvContentPartPr>
              <p14:xfrm>
                <a:off x="7093215" y="6080835"/>
                <a:ext cx="151920" cy="360"/>
              </p14:xfrm>
            </p:contentPart>
          </mc:Choice>
          <mc:Fallback xmlns="">
            <p:pic>
              <p:nvPicPr>
                <p:cNvPr id="106" name="Ink 105">
                  <a:extLst>
                    <a:ext uri="{FF2B5EF4-FFF2-40B4-BE49-F238E27FC236}">
                      <a16:creationId xmlns:a16="http://schemas.microsoft.com/office/drawing/2014/main" id="{ADC57C69-0A65-0FAE-F891-D6FA91C53374}"/>
                    </a:ext>
                  </a:extLst>
                </p:cNvPr>
                <p:cNvPicPr/>
                <p:nvPr/>
              </p:nvPicPr>
              <p:blipFill>
                <a:blip r:embed="rId45"/>
                <a:stretch>
                  <a:fillRect/>
                </a:stretch>
              </p:blipFill>
              <p:spPr>
                <a:xfrm>
                  <a:off x="7075215" y="6063195"/>
                  <a:ext cx="187560" cy="36000"/>
                </a:xfrm>
                <a:prstGeom prst="rect">
                  <a:avLst/>
                </a:prstGeom>
              </p:spPr>
            </p:pic>
          </mc:Fallback>
        </mc:AlternateContent>
      </p:grpSp>
      <p:grpSp>
        <p:nvGrpSpPr>
          <p:cNvPr id="126" name="Group 125">
            <a:extLst>
              <a:ext uri="{FF2B5EF4-FFF2-40B4-BE49-F238E27FC236}">
                <a16:creationId xmlns:a16="http://schemas.microsoft.com/office/drawing/2014/main" id="{9FBEE402-86F7-2472-CBFE-C863CE48B733}"/>
              </a:ext>
            </a:extLst>
          </p:cNvPr>
          <p:cNvGrpSpPr/>
          <p:nvPr/>
        </p:nvGrpSpPr>
        <p:grpSpPr>
          <a:xfrm>
            <a:off x="5645910" y="5152500"/>
            <a:ext cx="2156040" cy="770400"/>
            <a:chOff x="7543215" y="5665395"/>
            <a:chExt cx="2156040" cy="770400"/>
          </a:xfrm>
        </p:grpSpPr>
        <mc:AlternateContent xmlns:mc="http://schemas.openxmlformats.org/markup-compatibility/2006" xmlns:p14="http://schemas.microsoft.com/office/powerpoint/2010/main">
          <mc:Choice Requires="p14">
            <p:contentPart p14:bwMode="auto" r:id="rId46">
              <p14:nvContentPartPr>
                <p14:cNvPr id="108" name="Ink 107">
                  <a:extLst>
                    <a:ext uri="{FF2B5EF4-FFF2-40B4-BE49-F238E27FC236}">
                      <a16:creationId xmlns:a16="http://schemas.microsoft.com/office/drawing/2014/main" id="{01A091D9-70E9-7783-A1C4-04DA6E29806E}"/>
                    </a:ext>
                  </a:extLst>
                </p14:cNvPr>
                <p14:cNvContentPartPr/>
                <p14:nvPr/>
              </p14:nvContentPartPr>
              <p14:xfrm>
                <a:off x="7543215" y="5779875"/>
                <a:ext cx="185400" cy="198720"/>
              </p14:xfrm>
            </p:contentPart>
          </mc:Choice>
          <mc:Fallback xmlns="">
            <p:pic>
              <p:nvPicPr>
                <p:cNvPr id="108" name="Ink 107">
                  <a:extLst>
                    <a:ext uri="{FF2B5EF4-FFF2-40B4-BE49-F238E27FC236}">
                      <a16:creationId xmlns:a16="http://schemas.microsoft.com/office/drawing/2014/main" id="{01A091D9-70E9-7783-A1C4-04DA6E29806E}"/>
                    </a:ext>
                  </a:extLst>
                </p:cNvPr>
                <p:cNvPicPr/>
                <p:nvPr/>
              </p:nvPicPr>
              <p:blipFill>
                <a:blip r:embed="rId47"/>
                <a:stretch>
                  <a:fillRect/>
                </a:stretch>
              </p:blipFill>
              <p:spPr>
                <a:xfrm>
                  <a:off x="7525215" y="5762235"/>
                  <a:ext cx="2210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9" name="Ink 108">
                  <a:extLst>
                    <a:ext uri="{FF2B5EF4-FFF2-40B4-BE49-F238E27FC236}">
                      <a16:creationId xmlns:a16="http://schemas.microsoft.com/office/drawing/2014/main" id="{C15F6493-C800-6535-7B68-3DBE5EDE3DDE}"/>
                    </a:ext>
                  </a:extLst>
                </p14:cNvPr>
                <p14:cNvContentPartPr/>
                <p14:nvPr/>
              </p14:nvContentPartPr>
              <p14:xfrm>
                <a:off x="7797015" y="5948715"/>
                <a:ext cx="62640" cy="106920"/>
              </p14:xfrm>
            </p:contentPart>
          </mc:Choice>
          <mc:Fallback xmlns="">
            <p:pic>
              <p:nvPicPr>
                <p:cNvPr id="109" name="Ink 108">
                  <a:extLst>
                    <a:ext uri="{FF2B5EF4-FFF2-40B4-BE49-F238E27FC236}">
                      <a16:creationId xmlns:a16="http://schemas.microsoft.com/office/drawing/2014/main" id="{C15F6493-C800-6535-7B68-3DBE5EDE3DDE}"/>
                    </a:ext>
                  </a:extLst>
                </p:cNvPr>
                <p:cNvPicPr/>
                <p:nvPr/>
              </p:nvPicPr>
              <p:blipFill>
                <a:blip r:embed="rId49"/>
                <a:stretch>
                  <a:fillRect/>
                </a:stretch>
              </p:blipFill>
              <p:spPr>
                <a:xfrm>
                  <a:off x="7779015" y="5930715"/>
                  <a:ext cx="98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1" name="Ink 110">
                  <a:extLst>
                    <a:ext uri="{FF2B5EF4-FFF2-40B4-BE49-F238E27FC236}">
                      <a16:creationId xmlns:a16="http://schemas.microsoft.com/office/drawing/2014/main" id="{EB3418FD-1DCF-7BC5-C591-92853FBC1AEC}"/>
                    </a:ext>
                  </a:extLst>
                </p14:cNvPr>
                <p14:cNvContentPartPr/>
                <p14:nvPr/>
              </p14:nvContentPartPr>
              <p14:xfrm>
                <a:off x="8092935" y="5811195"/>
                <a:ext cx="169560" cy="624600"/>
              </p14:xfrm>
            </p:contentPart>
          </mc:Choice>
          <mc:Fallback xmlns="">
            <p:pic>
              <p:nvPicPr>
                <p:cNvPr id="111" name="Ink 110">
                  <a:extLst>
                    <a:ext uri="{FF2B5EF4-FFF2-40B4-BE49-F238E27FC236}">
                      <a16:creationId xmlns:a16="http://schemas.microsoft.com/office/drawing/2014/main" id="{EB3418FD-1DCF-7BC5-C591-92853FBC1AEC}"/>
                    </a:ext>
                  </a:extLst>
                </p:cNvPr>
                <p:cNvPicPr/>
                <p:nvPr/>
              </p:nvPicPr>
              <p:blipFill>
                <a:blip r:embed="rId51"/>
                <a:stretch>
                  <a:fillRect/>
                </a:stretch>
              </p:blipFill>
              <p:spPr>
                <a:xfrm>
                  <a:off x="8074935" y="5793555"/>
                  <a:ext cx="20520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2" name="Ink 111">
                  <a:extLst>
                    <a:ext uri="{FF2B5EF4-FFF2-40B4-BE49-F238E27FC236}">
                      <a16:creationId xmlns:a16="http://schemas.microsoft.com/office/drawing/2014/main" id="{9CDD21C2-2FBB-3E4B-625D-5762CA6D1B1F}"/>
                    </a:ext>
                  </a:extLst>
                </p14:cNvPr>
                <p14:cNvContentPartPr/>
                <p14:nvPr/>
              </p14:nvContentPartPr>
              <p14:xfrm>
                <a:off x="8383815" y="5665395"/>
                <a:ext cx="95760" cy="433440"/>
              </p14:xfrm>
            </p:contentPart>
          </mc:Choice>
          <mc:Fallback xmlns="">
            <p:pic>
              <p:nvPicPr>
                <p:cNvPr id="112" name="Ink 111">
                  <a:extLst>
                    <a:ext uri="{FF2B5EF4-FFF2-40B4-BE49-F238E27FC236}">
                      <a16:creationId xmlns:a16="http://schemas.microsoft.com/office/drawing/2014/main" id="{9CDD21C2-2FBB-3E4B-625D-5762CA6D1B1F}"/>
                    </a:ext>
                  </a:extLst>
                </p:cNvPr>
                <p:cNvPicPr/>
                <p:nvPr/>
              </p:nvPicPr>
              <p:blipFill>
                <a:blip r:embed="rId53"/>
                <a:stretch>
                  <a:fillRect/>
                </a:stretch>
              </p:blipFill>
              <p:spPr>
                <a:xfrm>
                  <a:off x="8365815" y="5647395"/>
                  <a:ext cx="1314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3" name="Ink 112">
                  <a:extLst>
                    <a:ext uri="{FF2B5EF4-FFF2-40B4-BE49-F238E27FC236}">
                      <a16:creationId xmlns:a16="http://schemas.microsoft.com/office/drawing/2014/main" id="{F85C5592-4B71-9EE4-0A1C-AD1EE1F9EC66}"/>
                    </a:ext>
                  </a:extLst>
                </p14:cNvPr>
                <p14:cNvContentPartPr/>
                <p14:nvPr/>
              </p14:nvContentPartPr>
              <p14:xfrm>
                <a:off x="8544735" y="5828475"/>
                <a:ext cx="76320" cy="180000"/>
              </p14:xfrm>
            </p:contentPart>
          </mc:Choice>
          <mc:Fallback xmlns="">
            <p:pic>
              <p:nvPicPr>
                <p:cNvPr id="113" name="Ink 112">
                  <a:extLst>
                    <a:ext uri="{FF2B5EF4-FFF2-40B4-BE49-F238E27FC236}">
                      <a16:creationId xmlns:a16="http://schemas.microsoft.com/office/drawing/2014/main" id="{F85C5592-4B71-9EE4-0A1C-AD1EE1F9EC66}"/>
                    </a:ext>
                  </a:extLst>
                </p:cNvPr>
                <p:cNvPicPr/>
                <p:nvPr/>
              </p:nvPicPr>
              <p:blipFill>
                <a:blip r:embed="rId55"/>
                <a:stretch>
                  <a:fillRect/>
                </a:stretch>
              </p:blipFill>
              <p:spPr>
                <a:xfrm>
                  <a:off x="8526735" y="5810835"/>
                  <a:ext cx="1119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4" name="Ink 113">
                  <a:extLst>
                    <a:ext uri="{FF2B5EF4-FFF2-40B4-BE49-F238E27FC236}">
                      <a16:creationId xmlns:a16="http://schemas.microsoft.com/office/drawing/2014/main" id="{25B6F3DE-999E-FBFF-D292-456E88AB9BEA}"/>
                    </a:ext>
                  </a:extLst>
                </p14:cNvPr>
                <p14:cNvContentPartPr/>
                <p14:nvPr/>
              </p14:nvContentPartPr>
              <p14:xfrm>
                <a:off x="8659575" y="6008475"/>
                <a:ext cx="79920" cy="79200"/>
              </p14:xfrm>
            </p:contentPart>
          </mc:Choice>
          <mc:Fallback xmlns="">
            <p:pic>
              <p:nvPicPr>
                <p:cNvPr id="114" name="Ink 113">
                  <a:extLst>
                    <a:ext uri="{FF2B5EF4-FFF2-40B4-BE49-F238E27FC236}">
                      <a16:creationId xmlns:a16="http://schemas.microsoft.com/office/drawing/2014/main" id="{25B6F3DE-999E-FBFF-D292-456E88AB9BEA}"/>
                    </a:ext>
                  </a:extLst>
                </p:cNvPr>
                <p:cNvPicPr/>
                <p:nvPr/>
              </p:nvPicPr>
              <p:blipFill>
                <a:blip r:embed="rId57"/>
                <a:stretch>
                  <a:fillRect/>
                </a:stretch>
              </p:blipFill>
              <p:spPr>
                <a:xfrm>
                  <a:off x="8641575" y="5990835"/>
                  <a:ext cx="115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5" name="Ink 114">
                  <a:extLst>
                    <a:ext uri="{FF2B5EF4-FFF2-40B4-BE49-F238E27FC236}">
                      <a16:creationId xmlns:a16="http://schemas.microsoft.com/office/drawing/2014/main" id="{1EDF54AA-6683-14B6-7D49-55AA6A80B105}"/>
                    </a:ext>
                  </a:extLst>
                </p14:cNvPr>
                <p14:cNvContentPartPr/>
                <p14:nvPr/>
              </p14:nvContentPartPr>
              <p14:xfrm>
                <a:off x="8789535" y="5697795"/>
                <a:ext cx="119520" cy="504720"/>
              </p14:xfrm>
            </p:contentPart>
          </mc:Choice>
          <mc:Fallback xmlns="">
            <p:pic>
              <p:nvPicPr>
                <p:cNvPr id="115" name="Ink 114">
                  <a:extLst>
                    <a:ext uri="{FF2B5EF4-FFF2-40B4-BE49-F238E27FC236}">
                      <a16:creationId xmlns:a16="http://schemas.microsoft.com/office/drawing/2014/main" id="{1EDF54AA-6683-14B6-7D49-55AA6A80B105}"/>
                    </a:ext>
                  </a:extLst>
                </p:cNvPr>
                <p:cNvPicPr/>
                <p:nvPr/>
              </p:nvPicPr>
              <p:blipFill>
                <a:blip r:embed="rId59"/>
                <a:stretch>
                  <a:fillRect/>
                </a:stretch>
              </p:blipFill>
              <p:spPr>
                <a:xfrm>
                  <a:off x="8771535" y="5679795"/>
                  <a:ext cx="15516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6" name="Ink 115">
                  <a:extLst>
                    <a:ext uri="{FF2B5EF4-FFF2-40B4-BE49-F238E27FC236}">
                      <a16:creationId xmlns:a16="http://schemas.microsoft.com/office/drawing/2014/main" id="{0B5CC15F-3CA2-ACF9-3853-E77A3F21999F}"/>
                    </a:ext>
                  </a:extLst>
                </p14:cNvPr>
                <p14:cNvContentPartPr/>
                <p14:nvPr/>
              </p14:nvContentPartPr>
              <p14:xfrm>
                <a:off x="9107055" y="5853675"/>
                <a:ext cx="29160" cy="188640"/>
              </p14:xfrm>
            </p:contentPart>
          </mc:Choice>
          <mc:Fallback xmlns="">
            <p:pic>
              <p:nvPicPr>
                <p:cNvPr id="116" name="Ink 115">
                  <a:extLst>
                    <a:ext uri="{FF2B5EF4-FFF2-40B4-BE49-F238E27FC236}">
                      <a16:creationId xmlns:a16="http://schemas.microsoft.com/office/drawing/2014/main" id="{0B5CC15F-3CA2-ACF9-3853-E77A3F21999F}"/>
                    </a:ext>
                  </a:extLst>
                </p:cNvPr>
                <p:cNvPicPr/>
                <p:nvPr/>
              </p:nvPicPr>
              <p:blipFill>
                <a:blip r:embed="rId61"/>
                <a:stretch>
                  <a:fillRect/>
                </a:stretch>
              </p:blipFill>
              <p:spPr>
                <a:xfrm>
                  <a:off x="9089055" y="5835675"/>
                  <a:ext cx="648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7" name="Ink 116">
                  <a:extLst>
                    <a:ext uri="{FF2B5EF4-FFF2-40B4-BE49-F238E27FC236}">
                      <a16:creationId xmlns:a16="http://schemas.microsoft.com/office/drawing/2014/main" id="{C8D1C03F-6CF0-7F86-E5F2-DE97B50B64D9}"/>
                    </a:ext>
                  </a:extLst>
                </p14:cNvPr>
                <p14:cNvContentPartPr/>
                <p14:nvPr/>
              </p14:nvContentPartPr>
              <p14:xfrm>
                <a:off x="9074655" y="5940075"/>
                <a:ext cx="195120" cy="13320"/>
              </p14:xfrm>
            </p:contentPart>
          </mc:Choice>
          <mc:Fallback xmlns="">
            <p:pic>
              <p:nvPicPr>
                <p:cNvPr id="117" name="Ink 116">
                  <a:extLst>
                    <a:ext uri="{FF2B5EF4-FFF2-40B4-BE49-F238E27FC236}">
                      <a16:creationId xmlns:a16="http://schemas.microsoft.com/office/drawing/2014/main" id="{C8D1C03F-6CF0-7F86-E5F2-DE97B50B64D9}"/>
                    </a:ext>
                  </a:extLst>
                </p:cNvPr>
                <p:cNvPicPr/>
                <p:nvPr/>
              </p:nvPicPr>
              <p:blipFill>
                <a:blip r:embed="rId63"/>
                <a:stretch>
                  <a:fillRect/>
                </a:stretch>
              </p:blipFill>
              <p:spPr>
                <a:xfrm>
                  <a:off x="9056655" y="5922435"/>
                  <a:ext cx="230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8" name="Ink 117">
                  <a:extLst>
                    <a:ext uri="{FF2B5EF4-FFF2-40B4-BE49-F238E27FC236}">
                      <a16:creationId xmlns:a16="http://schemas.microsoft.com/office/drawing/2014/main" id="{4E7E373E-9755-22CB-BAAD-7D2A65457233}"/>
                    </a:ext>
                  </a:extLst>
                </p14:cNvPr>
                <p14:cNvContentPartPr/>
                <p14:nvPr/>
              </p14:nvContentPartPr>
              <p14:xfrm>
                <a:off x="9438975" y="5827755"/>
                <a:ext cx="191520" cy="208080"/>
              </p14:xfrm>
            </p:contentPart>
          </mc:Choice>
          <mc:Fallback xmlns="">
            <p:pic>
              <p:nvPicPr>
                <p:cNvPr id="118" name="Ink 117">
                  <a:extLst>
                    <a:ext uri="{FF2B5EF4-FFF2-40B4-BE49-F238E27FC236}">
                      <a16:creationId xmlns:a16="http://schemas.microsoft.com/office/drawing/2014/main" id="{4E7E373E-9755-22CB-BAAD-7D2A65457233}"/>
                    </a:ext>
                  </a:extLst>
                </p:cNvPr>
                <p:cNvPicPr/>
                <p:nvPr/>
              </p:nvPicPr>
              <p:blipFill>
                <a:blip r:embed="rId65"/>
                <a:stretch>
                  <a:fillRect/>
                </a:stretch>
              </p:blipFill>
              <p:spPr>
                <a:xfrm>
                  <a:off x="9421335" y="5809755"/>
                  <a:ext cx="2271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9" name="Ink 118">
                  <a:extLst>
                    <a:ext uri="{FF2B5EF4-FFF2-40B4-BE49-F238E27FC236}">
                      <a16:creationId xmlns:a16="http://schemas.microsoft.com/office/drawing/2014/main" id="{8E854A56-B3E1-7AA6-883D-27F0F024BADA}"/>
                    </a:ext>
                  </a:extLst>
                </p14:cNvPr>
                <p14:cNvContentPartPr/>
                <p14:nvPr/>
              </p14:nvContentPartPr>
              <p14:xfrm>
                <a:off x="9691695" y="5953395"/>
                <a:ext cx="7560" cy="145440"/>
              </p14:xfrm>
            </p:contentPart>
          </mc:Choice>
          <mc:Fallback xmlns="">
            <p:pic>
              <p:nvPicPr>
                <p:cNvPr id="119" name="Ink 118">
                  <a:extLst>
                    <a:ext uri="{FF2B5EF4-FFF2-40B4-BE49-F238E27FC236}">
                      <a16:creationId xmlns:a16="http://schemas.microsoft.com/office/drawing/2014/main" id="{8E854A56-B3E1-7AA6-883D-27F0F024BADA}"/>
                    </a:ext>
                  </a:extLst>
                </p:cNvPr>
                <p:cNvPicPr/>
                <p:nvPr/>
              </p:nvPicPr>
              <p:blipFill>
                <a:blip r:embed="rId67"/>
                <a:stretch>
                  <a:fillRect/>
                </a:stretch>
              </p:blipFill>
              <p:spPr>
                <a:xfrm>
                  <a:off x="9674055" y="5935395"/>
                  <a:ext cx="43200" cy="181080"/>
                </a:xfrm>
                <a:prstGeom prst="rect">
                  <a:avLst/>
                </a:prstGeom>
              </p:spPr>
            </p:pic>
          </mc:Fallback>
        </mc:AlternateContent>
      </p:grpSp>
      <p:grpSp>
        <p:nvGrpSpPr>
          <p:cNvPr id="125" name="Group 124">
            <a:extLst>
              <a:ext uri="{FF2B5EF4-FFF2-40B4-BE49-F238E27FC236}">
                <a16:creationId xmlns:a16="http://schemas.microsoft.com/office/drawing/2014/main" id="{7B3363B1-17A1-F856-188B-43E8CFF53B3D}"/>
              </a:ext>
            </a:extLst>
          </p:cNvPr>
          <p:cNvGrpSpPr/>
          <p:nvPr/>
        </p:nvGrpSpPr>
        <p:grpSpPr>
          <a:xfrm>
            <a:off x="8136390" y="5148180"/>
            <a:ext cx="892080" cy="660960"/>
            <a:chOff x="10033695" y="5661075"/>
            <a:chExt cx="892080" cy="660960"/>
          </a:xfrm>
        </p:grpSpPr>
        <mc:AlternateContent xmlns:mc="http://schemas.openxmlformats.org/markup-compatibility/2006" xmlns:p14="http://schemas.microsoft.com/office/powerpoint/2010/main">
          <mc:Choice Requires="p14">
            <p:contentPart p14:bwMode="auto" r:id="rId68">
              <p14:nvContentPartPr>
                <p14:cNvPr id="120" name="Ink 119">
                  <a:extLst>
                    <a:ext uri="{FF2B5EF4-FFF2-40B4-BE49-F238E27FC236}">
                      <a16:creationId xmlns:a16="http://schemas.microsoft.com/office/drawing/2014/main" id="{25C1233A-9FD4-B5D8-9E43-1DFB5E0BADFA}"/>
                    </a:ext>
                  </a:extLst>
                </p14:cNvPr>
                <p14:cNvContentPartPr/>
                <p14:nvPr/>
              </p14:nvContentPartPr>
              <p14:xfrm>
                <a:off x="10033695" y="5790675"/>
                <a:ext cx="123840" cy="531360"/>
              </p14:xfrm>
            </p:contentPart>
          </mc:Choice>
          <mc:Fallback xmlns="">
            <p:pic>
              <p:nvPicPr>
                <p:cNvPr id="120" name="Ink 119">
                  <a:extLst>
                    <a:ext uri="{FF2B5EF4-FFF2-40B4-BE49-F238E27FC236}">
                      <a16:creationId xmlns:a16="http://schemas.microsoft.com/office/drawing/2014/main" id="{25C1233A-9FD4-B5D8-9E43-1DFB5E0BADFA}"/>
                    </a:ext>
                  </a:extLst>
                </p:cNvPr>
                <p:cNvPicPr/>
                <p:nvPr/>
              </p:nvPicPr>
              <p:blipFill>
                <a:blip r:embed="rId69"/>
                <a:stretch>
                  <a:fillRect/>
                </a:stretch>
              </p:blipFill>
              <p:spPr>
                <a:xfrm>
                  <a:off x="10015695" y="5773035"/>
                  <a:ext cx="15948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1" name="Ink 120">
                  <a:extLst>
                    <a:ext uri="{FF2B5EF4-FFF2-40B4-BE49-F238E27FC236}">
                      <a16:creationId xmlns:a16="http://schemas.microsoft.com/office/drawing/2014/main" id="{A67C42BA-4B4E-8BAC-F320-A27B3450CD9F}"/>
                    </a:ext>
                  </a:extLst>
                </p14:cNvPr>
                <p14:cNvContentPartPr/>
                <p14:nvPr/>
              </p14:nvContentPartPr>
              <p14:xfrm>
                <a:off x="10417095" y="5661075"/>
                <a:ext cx="108720" cy="418320"/>
              </p14:xfrm>
            </p:contentPart>
          </mc:Choice>
          <mc:Fallback xmlns="">
            <p:pic>
              <p:nvPicPr>
                <p:cNvPr id="121" name="Ink 120">
                  <a:extLst>
                    <a:ext uri="{FF2B5EF4-FFF2-40B4-BE49-F238E27FC236}">
                      <a16:creationId xmlns:a16="http://schemas.microsoft.com/office/drawing/2014/main" id="{A67C42BA-4B4E-8BAC-F320-A27B3450CD9F}"/>
                    </a:ext>
                  </a:extLst>
                </p:cNvPr>
                <p:cNvPicPr/>
                <p:nvPr/>
              </p:nvPicPr>
              <p:blipFill>
                <a:blip r:embed="rId71"/>
                <a:stretch>
                  <a:fillRect/>
                </a:stretch>
              </p:blipFill>
              <p:spPr>
                <a:xfrm>
                  <a:off x="10399095" y="5643075"/>
                  <a:ext cx="1443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2" name="Ink 121">
                  <a:extLst>
                    <a:ext uri="{FF2B5EF4-FFF2-40B4-BE49-F238E27FC236}">
                      <a16:creationId xmlns:a16="http://schemas.microsoft.com/office/drawing/2014/main" id="{9C86CE61-A83F-8178-A29C-13993579E2C2}"/>
                    </a:ext>
                  </a:extLst>
                </p14:cNvPr>
                <p14:cNvContentPartPr/>
                <p14:nvPr/>
              </p14:nvContentPartPr>
              <p14:xfrm>
                <a:off x="10550655" y="5873115"/>
                <a:ext cx="101160" cy="190800"/>
              </p14:xfrm>
            </p:contentPart>
          </mc:Choice>
          <mc:Fallback xmlns="">
            <p:pic>
              <p:nvPicPr>
                <p:cNvPr id="122" name="Ink 121">
                  <a:extLst>
                    <a:ext uri="{FF2B5EF4-FFF2-40B4-BE49-F238E27FC236}">
                      <a16:creationId xmlns:a16="http://schemas.microsoft.com/office/drawing/2014/main" id="{9C86CE61-A83F-8178-A29C-13993579E2C2}"/>
                    </a:ext>
                  </a:extLst>
                </p:cNvPr>
                <p:cNvPicPr/>
                <p:nvPr/>
              </p:nvPicPr>
              <p:blipFill>
                <a:blip r:embed="rId73"/>
                <a:stretch>
                  <a:fillRect/>
                </a:stretch>
              </p:blipFill>
              <p:spPr>
                <a:xfrm>
                  <a:off x="10532655" y="5855475"/>
                  <a:ext cx="136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3" name="Ink 122">
                  <a:extLst>
                    <a:ext uri="{FF2B5EF4-FFF2-40B4-BE49-F238E27FC236}">
                      <a16:creationId xmlns:a16="http://schemas.microsoft.com/office/drawing/2014/main" id="{F1F4FB1D-8750-2EAD-EED9-BD255B352647}"/>
                    </a:ext>
                  </a:extLst>
                </p14:cNvPr>
                <p14:cNvContentPartPr/>
                <p14:nvPr/>
              </p14:nvContentPartPr>
              <p14:xfrm>
                <a:off x="10687815" y="6016035"/>
                <a:ext cx="29160" cy="134640"/>
              </p14:xfrm>
            </p:contentPart>
          </mc:Choice>
          <mc:Fallback xmlns="">
            <p:pic>
              <p:nvPicPr>
                <p:cNvPr id="123" name="Ink 122">
                  <a:extLst>
                    <a:ext uri="{FF2B5EF4-FFF2-40B4-BE49-F238E27FC236}">
                      <a16:creationId xmlns:a16="http://schemas.microsoft.com/office/drawing/2014/main" id="{F1F4FB1D-8750-2EAD-EED9-BD255B352647}"/>
                    </a:ext>
                  </a:extLst>
                </p:cNvPr>
                <p:cNvPicPr/>
                <p:nvPr/>
              </p:nvPicPr>
              <p:blipFill>
                <a:blip r:embed="rId75"/>
                <a:stretch>
                  <a:fillRect/>
                </a:stretch>
              </p:blipFill>
              <p:spPr>
                <a:xfrm>
                  <a:off x="10670175" y="5998395"/>
                  <a:ext cx="648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4" name="Ink 123">
                  <a:extLst>
                    <a:ext uri="{FF2B5EF4-FFF2-40B4-BE49-F238E27FC236}">
                      <a16:creationId xmlns:a16="http://schemas.microsoft.com/office/drawing/2014/main" id="{52BDAF89-1824-2325-F1BC-A6D1DD7F1BA8}"/>
                    </a:ext>
                  </a:extLst>
                </p14:cNvPr>
                <p14:cNvContentPartPr/>
                <p14:nvPr/>
              </p14:nvContentPartPr>
              <p14:xfrm>
                <a:off x="10770975" y="5728035"/>
                <a:ext cx="154800" cy="478800"/>
              </p14:xfrm>
            </p:contentPart>
          </mc:Choice>
          <mc:Fallback xmlns="">
            <p:pic>
              <p:nvPicPr>
                <p:cNvPr id="124" name="Ink 123">
                  <a:extLst>
                    <a:ext uri="{FF2B5EF4-FFF2-40B4-BE49-F238E27FC236}">
                      <a16:creationId xmlns:a16="http://schemas.microsoft.com/office/drawing/2014/main" id="{52BDAF89-1824-2325-F1BC-A6D1DD7F1BA8}"/>
                    </a:ext>
                  </a:extLst>
                </p:cNvPr>
                <p:cNvPicPr/>
                <p:nvPr/>
              </p:nvPicPr>
              <p:blipFill>
                <a:blip r:embed="rId77"/>
                <a:stretch>
                  <a:fillRect/>
                </a:stretch>
              </p:blipFill>
              <p:spPr>
                <a:xfrm>
                  <a:off x="10752975" y="5710395"/>
                  <a:ext cx="190440" cy="51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233" name="Ink 232">
                <a:extLst>
                  <a:ext uri="{FF2B5EF4-FFF2-40B4-BE49-F238E27FC236}">
                    <a16:creationId xmlns:a16="http://schemas.microsoft.com/office/drawing/2014/main" id="{088A77F5-3993-0D80-DF67-C0F4600B7DFB}"/>
                  </a:ext>
                </a:extLst>
              </p14:cNvPr>
              <p14:cNvContentPartPr/>
              <p14:nvPr/>
            </p14:nvContentPartPr>
            <p14:xfrm>
              <a:off x="1399275" y="1543980"/>
              <a:ext cx="3118680" cy="1023480"/>
            </p14:xfrm>
          </p:contentPart>
        </mc:Choice>
        <mc:Fallback xmlns="">
          <p:pic>
            <p:nvPicPr>
              <p:cNvPr id="233" name="Ink 232">
                <a:extLst>
                  <a:ext uri="{FF2B5EF4-FFF2-40B4-BE49-F238E27FC236}">
                    <a16:creationId xmlns:a16="http://schemas.microsoft.com/office/drawing/2014/main" id="{088A77F5-3993-0D80-DF67-C0F4600B7DFB}"/>
                  </a:ext>
                </a:extLst>
              </p:cNvPr>
              <p:cNvPicPr/>
              <p:nvPr/>
            </p:nvPicPr>
            <p:blipFill>
              <a:blip r:embed="rId79"/>
              <a:stretch>
                <a:fillRect/>
              </a:stretch>
            </p:blipFill>
            <p:spPr>
              <a:xfrm>
                <a:off x="1381275" y="1526340"/>
                <a:ext cx="3154320" cy="1059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 name="Ink 5">
                <a:extLst>
                  <a:ext uri="{FF2B5EF4-FFF2-40B4-BE49-F238E27FC236}">
                    <a16:creationId xmlns:a16="http://schemas.microsoft.com/office/drawing/2014/main" id="{F4270052-56A6-A379-A49F-3EBAEC8C81BB}"/>
                  </a:ext>
                </a:extLst>
              </p14:cNvPr>
              <p14:cNvContentPartPr/>
              <p14:nvPr/>
            </p14:nvContentPartPr>
            <p14:xfrm>
              <a:off x="2647755" y="2001180"/>
              <a:ext cx="267840" cy="2221560"/>
            </p14:xfrm>
          </p:contentPart>
        </mc:Choice>
        <mc:Fallback xmlns="">
          <p:pic>
            <p:nvPicPr>
              <p:cNvPr id="6" name="Ink 5">
                <a:extLst>
                  <a:ext uri="{FF2B5EF4-FFF2-40B4-BE49-F238E27FC236}">
                    <a16:creationId xmlns:a16="http://schemas.microsoft.com/office/drawing/2014/main" id="{F4270052-56A6-A379-A49F-3EBAEC8C81BB}"/>
                  </a:ext>
                </a:extLst>
              </p:cNvPr>
              <p:cNvPicPr/>
              <p:nvPr/>
            </p:nvPicPr>
            <p:blipFill>
              <a:blip r:embed="rId81"/>
              <a:stretch>
                <a:fillRect/>
              </a:stretch>
            </p:blipFill>
            <p:spPr>
              <a:xfrm>
                <a:off x="2629755" y="1983180"/>
                <a:ext cx="303480" cy="2257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 name="Ink 6">
                <a:extLst>
                  <a:ext uri="{FF2B5EF4-FFF2-40B4-BE49-F238E27FC236}">
                    <a16:creationId xmlns:a16="http://schemas.microsoft.com/office/drawing/2014/main" id="{BC20C6EC-0AE5-8309-76FF-5A419F6FFB38}"/>
                  </a:ext>
                </a:extLst>
              </p14:cNvPr>
              <p14:cNvContentPartPr/>
              <p14:nvPr/>
            </p14:nvContentPartPr>
            <p14:xfrm>
              <a:off x="2489355" y="1857900"/>
              <a:ext cx="213480" cy="240840"/>
            </p14:xfrm>
          </p:contentPart>
        </mc:Choice>
        <mc:Fallback xmlns="">
          <p:pic>
            <p:nvPicPr>
              <p:cNvPr id="7" name="Ink 6">
                <a:extLst>
                  <a:ext uri="{FF2B5EF4-FFF2-40B4-BE49-F238E27FC236}">
                    <a16:creationId xmlns:a16="http://schemas.microsoft.com/office/drawing/2014/main" id="{BC20C6EC-0AE5-8309-76FF-5A419F6FFB38}"/>
                  </a:ext>
                </a:extLst>
              </p:cNvPr>
              <p:cNvPicPr/>
              <p:nvPr/>
            </p:nvPicPr>
            <p:blipFill>
              <a:blip r:embed="rId83"/>
              <a:stretch>
                <a:fillRect/>
              </a:stretch>
            </p:blipFill>
            <p:spPr>
              <a:xfrm>
                <a:off x="2471355" y="1839900"/>
                <a:ext cx="2491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 name="Ink 8">
                <a:extLst>
                  <a:ext uri="{FF2B5EF4-FFF2-40B4-BE49-F238E27FC236}">
                    <a16:creationId xmlns:a16="http://schemas.microsoft.com/office/drawing/2014/main" id="{E9770AB4-34A3-0F58-6DA6-4076724E1E45}"/>
                  </a:ext>
                </a:extLst>
              </p14:cNvPr>
              <p14:cNvContentPartPr/>
              <p14:nvPr/>
            </p14:nvContentPartPr>
            <p14:xfrm>
              <a:off x="1532835" y="3124740"/>
              <a:ext cx="3353760" cy="187200"/>
            </p14:xfrm>
          </p:contentPart>
        </mc:Choice>
        <mc:Fallback xmlns="">
          <p:pic>
            <p:nvPicPr>
              <p:cNvPr id="9" name="Ink 8">
                <a:extLst>
                  <a:ext uri="{FF2B5EF4-FFF2-40B4-BE49-F238E27FC236}">
                    <a16:creationId xmlns:a16="http://schemas.microsoft.com/office/drawing/2014/main" id="{E9770AB4-34A3-0F58-6DA6-4076724E1E45}"/>
                  </a:ext>
                </a:extLst>
              </p:cNvPr>
              <p:cNvPicPr/>
              <p:nvPr/>
            </p:nvPicPr>
            <p:blipFill>
              <a:blip r:embed="rId85"/>
              <a:stretch>
                <a:fillRect/>
              </a:stretch>
            </p:blipFill>
            <p:spPr>
              <a:xfrm>
                <a:off x="1514835" y="3107100"/>
                <a:ext cx="33894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 name="Ink 9">
                <a:extLst>
                  <a:ext uri="{FF2B5EF4-FFF2-40B4-BE49-F238E27FC236}">
                    <a16:creationId xmlns:a16="http://schemas.microsoft.com/office/drawing/2014/main" id="{DF008657-55D3-3BD3-872B-60EE72CCD3E3}"/>
                  </a:ext>
                </a:extLst>
              </p14:cNvPr>
              <p14:cNvContentPartPr/>
              <p14:nvPr/>
            </p14:nvContentPartPr>
            <p14:xfrm>
              <a:off x="1543635" y="3010260"/>
              <a:ext cx="65160" cy="351000"/>
            </p14:xfrm>
          </p:contentPart>
        </mc:Choice>
        <mc:Fallback xmlns="">
          <p:pic>
            <p:nvPicPr>
              <p:cNvPr id="10" name="Ink 9">
                <a:extLst>
                  <a:ext uri="{FF2B5EF4-FFF2-40B4-BE49-F238E27FC236}">
                    <a16:creationId xmlns:a16="http://schemas.microsoft.com/office/drawing/2014/main" id="{DF008657-55D3-3BD3-872B-60EE72CCD3E3}"/>
                  </a:ext>
                </a:extLst>
              </p:cNvPr>
              <p:cNvPicPr/>
              <p:nvPr/>
            </p:nvPicPr>
            <p:blipFill>
              <a:blip r:embed="rId87"/>
              <a:stretch>
                <a:fillRect/>
              </a:stretch>
            </p:blipFill>
            <p:spPr>
              <a:xfrm>
                <a:off x="1525635" y="2992260"/>
                <a:ext cx="1008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 name="Ink 13">
                <a:extLst>
                  <a:ext uri="{FF2B5EF4-FFF2-40B4-BE49-F238E27FC236}">
                    <a16:creationId xmlns:a16="http://schemas.microsoft.com/office/drawing/2014/main" id="{8727140E-658B-7AE0-8816-39F45B8E15D0}"/>
                  </a:ext>
                </a:extLst>
              </p14:cNvPr>
              <p14:cNvContentPartPr/>
              <p14:nvPr/>
            </p14:nvContentPartPr>
            <p14:xfrm>
              <a:off x="1431675" y="3594900"/>
              <a:ext cx="141120" cy="6840"/>
            </p14:xfrm>
          </p:contentPart>
        </mc:Choice>
        <mc:Fallback xmlns="">
          <p:pic>
            <p:nvPicPr>
              <p:cNvPr id="14" name="Ink 13">
                <a:extLst>
                  <a:ext uri="{FF2B5EF4-FFF2-40B4-BE49-F238E27FC236}">
                    <a16:creationId xmlns:a16="http://schemas.microsoft.com/office/drawing/2014/main" id="{8727140E-658B-7AE0-8816-39F45B8E15D0}"/>
                  </a:ext>
                </a:extLst>
              </p:cNvPr>
              <p:cNvPicPr/>
              <p:nvPr/>
            </p:nvPicPr>
            <p:blipFill>
              <a:blip r:embed="rId89"/>
              <a:stretch>
                <a:fillRect/>
              </a:stretch>
            </p:blipFill>
            <p:spPr>
              <a:xfrm>
                <a:off x="1414035" y="3576900"/>
                <a:ext cx="1767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6" name="Ink 15">
                <a:extLst>
                  <a:ext uri="{FF2B5EF4-FFF2-40B4-BE49-F238E27FC236}">
                    <a16:creationId xmlns:a16="http://schemas.microsoft.com/office/drawing/2014/main" id="{48672441-3504-D758-D938-C2B585C880EC}"/>
                  </a:ext>
                </a:extLst>
              </p14:cNvPr>
              <p14:cNvContentPartPr/>
              <p14:nvPr/>
            </p14:nvContentPartPr>
            <p14:xfrm>
              <a:off x="1684395" y="3571140"/>
              <a:ext cx="105120" cy="160560"/>
            </p14:xfrm>
          </p:contentPart>
        </mc:Choice>
        <mc:Fallback xmlns="">
          <p:pic>
            <p:nvPicPr>
              <p:cNvPr id="16" name="Ink 15">
                <a:extLst>
                  <a:ext uri="{FF2B5EF4-FFF2-40B4-BE49-F238E27FC236}">
                    <a16:creationId xmlns:a16="http://schemas.microsoft.com/office/drawing/2014/main" id="{48672441-3504-D758-D938-C2B585C880EC}"/>
                  </a:ext>
                </a:extLst>
              </p:cNvPr>
              <p:cNvPicPr/>
              <p:nvPr/>
            </p:nvPicPr>
            <p:blipFill>
              <a:blip r:embed="rId91"/>
              <a:stretch>
                <a:fillRect/>
              </a:stretch>
            </p:blipFill>
            <p:spPr>
              <a:xfrm>
                <a:off x="1666395" y="3553140"/>
                <a:ext cx="140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4" name="Ink 233">
                <a:extLst>
                  <a:ext uri="{FF2B5EF4-FFF2-40B4-BE49-F238E27FC236}">
                    <a16:creationId xmlns:a16="http://schemas.microsoft.com/office/drawing/2014/main" id="{206ECB2A-A841-E2B3-9EF9-5959AF95282F}"/>
                  </a:ext>
                </a:extLst>
              </p14:cNvPr>
              <p14:cNvContentPartPr/>
              <p14:nvPr/>
            </p14:nvContentPartPr>
            <p14:xfrm>
              <a:off x="1540035" y="2860860"/>
              <a:ext cx="3960" cy="37080"/>
            </p14:xfrm>
          </p:contentPart>
        </mc:Choice>
        <mc:Fallback xmlns="">
          <p:pic>
            <p:nvPicPr>
              <p:cNvPr id="234" name="Ink 233">
                <a:extLst>
                  <a:ext uri="{FF2B5EF4-FFF2-40B4-BE49-F238E27FC236}">
                    <a16:creationId xmlns:a16="http://schemas.microsoft.com/office/drawing/2014/main" id="{206ECB2A-A841-E2B3-9EF9-5959AF95282F}"/>
                  </a:ext>
                </a:extLst>
              </p:cNvPr>
              <p:cNvPicPr/>
              <p:nvPr/>
            </p:nvPicPr>
            <p:blipFill>
              <a:blip r:embed="rId93"/>
              <a:stretch>
                <a:fillRect/>
              </a:stretch>
            </p:blipFill>
            <p:spPr>
              <a:xfrm>
                <a:off x="1522035" y="2842860"/>
                <a:ext cx="39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9" name="Ink 238">
                <a:extLst>
                  <a:ext uri="{FF2B5EF4-FFF2-40B4-BE49-F238E27FC236}">
                    <a16:creationId xmlns:a16="http://schemas.microsoft.com/office/drawing/2014/main" id="{0CBE44A0-207F-36C1-2A9C-F5FDC88A6147}"/>
                  </a:ext>
                </a:extLst>
              </p14:cNvPr>
              <p14:cNvContentPartPr/>
              <p14:nvPr/>
            </p14:nvContentPartPr>
            <p14:xfrm>
              <a:off x="4246875" y="2917020"/>
              <a:ext cx="360" cy="37080"/>
            </p14:xfrm>
          </p:contentPart>
        </mc:Choice>
        <mc:Fallback xmlns="">
          <p:pic>
            <p:nvPicPr>
              <p:cNvPr id="239" name="Ink 238">
                <a:extLst>
                  <a:ext uri="{FF2B5EF4-FFF2-40B4-BE49-F238E27FC236}">
                    <a16:creationId xmlns:a16="http://schemas.microsoft.com/office/drawing/2014/main" id="{0CBE44A0-207F-36C1-2A9C-F5FDC88A6147}"/>
                  </a:ext>
                </a:extLst>
              </p:cNvPr>
              <p:cNvPicPr/>
              <p:nvPr/>
            </p:nvPicPr>
            <p:blipFill>
              <a:blip r:embed="rId95"/>
              <a:stretch>
                <a:fillRect/>
              </a:stretch>
            </p:blipFill>
            <p:spPr>
              <a:xfrm>
                <a:off x="4229235" y="2899380"/>
                <a:ext cx="36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40" name="Ink 239">
                <a:extLst>
                  <a:ext uri="{FF2B5EF4-FFF2-40B4-BE49-F238E27FC236}">
                    <a16:creationId xmlns:a16="http://schemas.microsoft.com/office/drawing/2014/main" id="{4E49218D-F76D-BE8C-6E68-C93AD6712A09}"/>
                  </a:ext>
                </a:extLst>
              </p14:cNvPr>
              <p14:cNvContentPartPr/>
              <p14:nvPr/>
            </p14:nvContentPartPr>
            <p14:xfrm>
              <a:off x="4246875" y="2722260"/>
              <a:ext cx="3960" cy="78480"/>
            </p14:xfrm>
          </p:contentPart>
        </mc:Choice>
        <mc:Fallback xmlns="">
          <p:pic>
            <p:nvPicPr>
              <p:cNvPr id="240" name="Ink 239">
                <a:extLst>
                  <a:ext uri="{FF2B5EF4-FFF2-40B4-BE49-F238E27FC236}">
                    <a16:creationId xmlns:a16="http://schemas.microsoft.com/office/drawing/2014/main" id="{4E49218D-F76D-BE8C-6E68-C93AD6712A09}"/>
                  </a:ext>
                </a:extLst>
              </p:cNvPr>
              <p:cNvPicPr/>
              <p:nvPr/>
            </p:nvPicPr>
            <p:blipFill>
              <a:blip r:embed="rId97"/>
              <a:stretch>
                <a:fillRect/>
              </a:stretch>
            </p:blipFill>
            <p:spPr>
              <a:xfrm>
                <a:off x="4229235" y="2704260"/>
                <a:ext cx="396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41" name="Ink 240">
                <a:extLst>
                  <a:ext uri="{FF2B5EF4-FFF2-40B4-BE49-F238E27FC236}">
                    <a16:creationId xmlns:a16="http://schemas.microsoft.com/office/drawing/2014/main" id="{BAECB116-B278-03E4-7570-E9A091328C4F}"/>
                  </a:ext>
                </a:extLst>
              </p14:cNvPr>
              <p14:cNvContentPartPr/>
              <p14:nvPr/>
            </p14:nvContentPartPr>
            <p14:xfrm>
              <a:off x="4192875" y="2496900"/>
              <a:ext cx="29160" cy="113040"/>
            </p14:xfrm>
          </p:contentPart>
        </mc:Choice>
        <mc:Fallback xmlns="">
          <p:pic>
            <p:nvPicPr>
              <p:cNvPr id="241" name="Ink 240">
                <a:extLst>
                  <a:ext uri="{FF2B5EF4-FFF2-40B4-BE49-F238E27FC236}">
                    <a16:creationId xmlns:a16="http://schemas.microsoft.com/office/drawing/2014/main" id="{BAECB116-B278-03E4-7570-E9A091328C4F}"/>
                  </a:ext>
                </a:extLst>
              </p:cNvPr>
              <p:cNvPicPr/>
              <p:nvPr/>
            </p:nvPicPr>
            <p:blipFill>
              <a:blip r:embed="rId99"/>
              <a:stretch>
                <a:fillRect/>
              </a:stretch>
            </p:blipFill>
            <p:spPr>
              <a:xfrm>
                <a:off x="4174875" y="2479260"/>
                <a:ext cx="64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42" name="Ink 241">
                <a:extLst>
                  <a:ext uri="{FF2B5EF4-FFF2-40B4-BE49-F238E27FC236}">
                    <a16:creationId xmlns:a16="http://schemas.microsoft.com/office/drawing/2014/main" id="{5C43A963-F880-63B9-7411-81E00BA07158}"/>
                  </a:ext>
                </a:extLst>
              </p14:cNvPr>
              <p14:cNvContentPartPr/>
              <p14:nvPr/>
            </p14:nvContentPartPr>
            <p14:xfrm>
              <a:off x="4167315" y="1955460"/>
              <a:ext cx="18360" cy="411840"/>
            </p14:xfrm>
          </p:contentPart>
        </mc:Choice>
        <mc:Fallback xmlns="">
          <p:pic>
            <p:nvPicPr>
              <p:cNvPr id="242" name="Ink 241">
                <a:extLst>
                  <a:ext uri="{FF2B5EF4-FFF2-40B4-BE49-F238E27FC236}">
                    <a16:creationId xmlns:a16="http://schemas.microsoft.com/office/drawing/2014/main" id="{5C43A963-F880-63B9-7411-81E00BA07158}"/>
                  </a:ext>
                </a:extLst>
              </p:cNvPr>
              <p:cNvPicPr/>
              <p:nvPr/>
            </p:nvPicPr>
            <p:blipFill>
              <a:blip r:embed="rId101"/>
              <a:stretch>
                <a:fillRect/>
              </a:stretch>
            </p:blipFill>
            <p:spPr>
              <a:xfrm>
                <a:off x="4149675" y="1937820"/>
                <a:ext cx="540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43" name="Ink 242">
                <a:extLst>
                  <a:ext uri="{FF2B5EF4-FFF2-40B4-BE49-F238E27FC236}">
                    <a16:creationId xmlns:a16="http://schemas.microsoft.com/office/drawing/2014/main" id="{478A4846-C41A-A591-3467-71FEBF9B670A}"/>
                  </a:ext>
                </a:extLst>
              </p14:cNvPr>
              <p14:cNvContentPartPr/>
              <p14:nvPr/>
            </p14:nvContentPartPr>
            <p14:xfrm>
              <a:off x="4170915" y="1637220"/>
              <a:ext cx="7560" cy="240840"/>
            </p14:xfrm>
          </p:contentPart>
        </mc:Choice>
        <mc:Fallback xmlns="">
          <p:pic>
            <p:nvPicPr>
              <p:cNvPr id="243" name="Ink 242">
                <a:extLst>
                  <a:ext uri="{FF2B5EF4-FFF2-40B4-BE49-F238E27FC236}">
                    <a16:creationId xmlns:a16="http://schemas.microsoft.com/office/drawing/2014/main" id="{478A4846-C41A-A591-3467-71FEBF9B670A}"/>
                  </a:ext>
                </a:extLst>
              </p:cNvPr>
              <p:cNvPicPr/>
              <p:nvPr/>
            </p:nvPicPr>
            <p:blipFill>
              <a:blip r:embed="rId103"/>
              <a:stretch>
                <a:fillRect/>
              </a:stretch>
            </p:blipFill>
            <p:spPr>
              <a:xfrm>
                <a:off x="4153275" y="1619580"/>
                <a:ext cx="432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5" name="Ink 244">
                <a:extLst>
                  <a:ext uri="{FF2B5EF4-FFF2-40B4-BE49-F238E27FC236}">
                    <a16:creationId xmlns:a16="http://schemas.microsoft.com/office/drawing/2014/main" id="{4EE34E7A-331F-9179-99E7-E9E6C6F0BA40}"/>
                  </a:ext>
                </a:extLst>
              </p14:cNvPr>
              <p14:cNvContentPartPr/>
              <p14:nvPr/>
            </p14:nvContentPartPr>
            <p14:xfrm>
              <a:off x="3510675" y="2215380"/>
              <a:ext cx="3960" cy="50040"/>
            </p14:xfrm>
          </p:contentPart>
        </mc:Choice>
        <mc:Fallback xmlns="">
          <p:pic>
            <p:nvPicPr>
              <p:cNvPr id="245" name="Ink 244">
                <a:extLst>
                  <a:ext uri="{FF2B5EF4-FFF2-40B4-BE49-F238E27FC236}">
                    <a16:creationId xmlns:a16="http://schemas.microsoft.com/office/drawing/2014/main" id="{4EE34E7A-331F-9179-99E7-E9E6C6F0BA40}"/>
                  </a:ext>
                </a:extLst>
              </p:cNvPr>
              <p:cNvPicPr/>
              <p:nvPr/>
            </p:nvPicPr>
            <p:blipFill>
              <a:blip r:embed="rId105"/>
              <a:stretch>
                <a:fillRect/>
              </a:stretch>
            </p:blipFill>
            <p:spPr>
              <a:xfrm>
                <a:off x="3492675" y="2197740"/>
                <a:ext cx="396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46" name="Ink 245">
                <a:extLst>
                  <a:ext uri="{FF2B5EF4-FFF2-40B4-BE49-F238E27FC236}">
                    <a16:creationId xmlns:a16="http://schemas.microsoft.com/office/drawing/2014/main" id="{7AC99E42-30D9-1290-DC5F-F9986B4D487D}"/>
                  </a:ext>
                </a:extLst>
              </p14:cNvPr>
              <p14:cNvContentPartPr/>
              <p14:nvPr/>
            </p14:nvContentPartPr>
            <p14:xfrm>
              <a:off x="3525075" y="2410140"/>
              <a:ext cx="7560" cy="76320"/>
            </p14:xfrm>
          </p:contentPart>
        </mc:Choice>
        <mc:Fallback xmlns="">
          <p:pic>
            <p:nvPicPr>
              <p:cNvPr id="246" name="Ink 245">
                <a:extLst>
                  <a:ext uri="{FF2B5EF4-FFF2-40B4-BE49-F238E27FC236}">
                    <a16:creationId xmlns:a16="http://schemas.microsoft.com/office/drawing/2014/main" id="{7AC99E42-30D9-1290-DC5F-F9986B4D487D}"/>
                  </a:ext>
                </a:extLst>
              </p:cNvPr>
              <p:cNvPicPr/>
              <p:nvPr/>
            </p:nvPicPr>
            <p:blipFill>
              <a:blip r:embed="rId107"/>
              <a:stretch>
                <a:fillRect/>
              </a:stretch>
            </p:blipFill>
            <p:spPr>
              <a:xfrm>
                <a:off x="3507075" y="2392500"/>
                <a:ext cx="43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47" name="Ink 246">
                <a:extLst>
                  <a:ext uri="{FF2B5EF4-FFF2-40B4-BE49-F238E27FC236}">
                    <a16:creationId xmlns:a16="http://schemas.microsoft.com/office/drawing/2014/main" id="{18C228EB-1FF4-C759-39F7-0A47EA174D3A}"/>
                  </a:ext>
                </a:extLst>
              </p14:cNvPr>
              <p14:cNvContentPartPr/>
              <p14:nvPr/>
            </p14:nvContentPartPr>
            <p14:xfrm>
              <a:off x="3539475" y="2564220"/>
              <a:ext cx="3960" cy="119520"/>
            </p14:xfrm>
          </p:contentPart>
        </mc:Choice>
        <mc:Fallback xmlns="">
          <p:pic>
            <p:nvPicPr>
              <p:cNvPr id="247" name="Ink 246">
                <a:extLst>
                  <a:ext uri="{FF2B5EF4-FFF2-40B4-BE49-F238E27FC236}">
                    <a16:creationId xmlns:a16="http://schemas.microsoft.com/office/drawing/2014/main" id="{18C228EB-1FF4-C759-39F7-0A47EA174D3A}"/>
                  </a:ext>
                </a:extLst>
              </p:cNvPr>
              <p:cNvPicPr/>
              <p:nvPr/>
            </p:nvPicPr>
            <p:blipFill>
              <a:blip r:embed="rId109"/>
              <a:stretch>
                <a:fillRect/>
              </a:stretch>
            </p:blipFill>
            <p:spPr>
              <a:xfrm>
                <a:off x="3521475" y="2546220"/>
                <a:ext cx="39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8" name="Ink 247">
                <a:extLst>
                  <a:ext uri="{FF2B5EF4-FFF2-40B4-BE49-F238E27FC236}">
                    <a16:creationId xmlns:a16="http://schemas.microsoft.com/office/drawing/2014/main" id="{CAE4A684-01FA-3F16-8773-2624464A2955}"/>
                  </a:ext>
                </a:extLst>
              </p14:cNvPr>
              <p14:cNvContentPartPr/>
              <p14:nvPr/>
            </p14:nvContentPartPr>
            <p14:xfrm>
              <a:off x="3561075" y="2828100"/>
              <a:ext cx="14760" cy="186480"/>
            </p14:xfrm>
          </p:contentPart>
        </mc:Choice>
        <mc:Fallback xmlns="">
          <p:pic>
            <p:nvPicPr>
              <p:cNvPr id="248" name="Ink 247">
                <a:extLst>
                  <a:ext uri="{FF2B5EF4-FFF2-40B4-BE49-F238E27FC236}">
                    <a16:creationId xmlns:a16="http://schemas.microsoft.com/office/drawing/2014/main" id="{CAE4A684-01FA-3F16-8773-2624464A2955}"/>
                  </a:ext>
                </a:extLst>
              </p:cNvPr>
              <p:cNvPicPr/>
              <p:nvPr/>
            </p:nvPicPr>
            <p:blipFill>
              <a:blip r:embed="rId111"/>
              <a:stretch>
                <a:fillRect/>
              </a:stretch>
            </p:blipFill>
            <p:spPr>
              <a:xfrm>
                <a:off x="3543435" y="2810460"/>
                <a:ext cx="50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9" name="Ink 248">
                <a:extLst>
                  <a:ext uri="{FF2B5EF4-FFF2-40B4-BE49-F238E27FC236}">
                    <a16:creationId xmlns:a16="http://schemas.microsoft.com/office/drawing/2014/main" id="{91B63851-9F34-8C5E-BB4C-6F89E9291879}"/>
                  </a:ext>
                </a:extLst>
              </p14:cNvPr>
              <p14:cNvContentPartPr/>
              <p14:nvPr/>
            </p14:nvContentPartPr>
            <p14:xfrm>
              <a:off x="3579075" y="3140220"/>
              <a:ext cx="360" cy="360"/>
            </p14:xfrm>
          </p:contentPart>
        </mc:Choice>
        <mc:Fallback xmlns="">
          <p:pic>
            <p:nvPicPr>
              <p:cNvPr id="249" name="Ink 248">
                <a:extLst>
                  <a:ext uri="{FF2B5EF4-FFF2-40B4-BE49-F238E27FC236}">
                    <a16:creationId xmlns:a16="http://schemas.microsoft.com/office/drawing/2014/main" id="{91B63851-9F34-8C5E-BB4C-6F89E9291879}"/>
                  </a:ext>
                </a:extLst>
              </p:cNvPr>
              <p:cNvPicPr/>
              <p:nvPr/>
            </p:nvPicPr>
            <p:blipFill>
              <a:blip r:embed="rId113"/>
              <a:stretch>
                <a:fillRect/>
              </a:stretch>
            </p:blipFill>
            <p:spPr>
              <a:xfrm>
                <a:off x="3561435" y="312222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52" name="Ink 251">
                <a:extLst>
                  <a:ext uri="{FF2B5EF4-FFF2-40B4-BE49-F238E27FC236}">
                    <a16:creationId xmlns:a16="http://schemas.microsoft.com/office/drawing/2014/main" id="{20FDFBAD-3810-F593-34F0-808C1BAA3E91}"/>
                  </a:ext>
                </a:extLst>
              </p14:cNvPr>
              <p14:cNvContentPartPr/>
              <p14:nvPr/>
            </p14:nvContentPartPr>
            <p14:xfrm>
              <a:off x="1117755" y="3128700"/>
              <a:ext cx="59040" cy="172440"/>
            </p14:xfrm>
          </p:contentPart>
        </mc:Choice>
        <mc:Fallback xmlns="">
          <p:pic>
            <p:nvPicPr>
              <p:cNvPr id="252" name="Ink 251">
                <a:extLst>
                  <a:ext uri="{FF2B5EF4-FFF2-40B4-BE49-F238E27FC236}">
                    <a16:creationId xmlns:a16="http://schemas.microsoft.com/office/drawing/2014/main" id="{20FDFBAD-3810-F593-34F0-808C1BAA3E91}"/>
                  </a:ext>
                </a:extLst>
              </p:cNvPr>
              <p:cNvPicPr/>
              <p:nvPr/>
            </p:nvPicPr>
            <p:blipFill>
              <a:blip r:embed="rId115"/>
              <a:stretch>
                <a:fillRect/>
              </a:stretch>
            </p:blipFill>
            <p:spPr>
              <a:xfrm>
                <a:off x="1099755" y="3110700"/>
                <a:ext cx="946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53" name="Ink 252">
                <a:extLst>
                  <a:ext uri="{FF2B5EF4-FFF2-40B4-BE49-F238E27FC236}">
                    <a16:creationId xmlns:a16="http://schemas.microsoft.com/office/drawing/2014/main" id="{034DAECE-B093-99F6-1C55-1CA5D9BCADE5}"/>
                  </a:ext>
                </a:extLst>
              </p14:cNvPr>
              <p14:cNvContentPartPr/>
              <p14:nvPr/>
            </p14:nvContentPartPr>
            <p14:xfrm>
              <a:off x="1240515" y="3271620"/>
              <a:ext cx="65520" cy="65880"/>
            </p14:xfrm>
          </p:contentPart>
        </mc:Choice>
        <mc:Fallback xmlns="">
          <p:pic>
            <p:nvPicPr>
              <p:cNvPr id="253" name="Ink 252">
                <a:extLst>
                  <a:ext uri="{FF2B5EF4-FFF2-40B4-BE49-F238E27FC236}">
                    <a16:creationId xmlns:a16="http://schemas.microsoft.com/office/drawing/2014/main" id="{034DAECE-B093-99F6-1C55-1CA5D9BCADE5}"/>
                  </a:ext>
                </a:extLst>
              </p:cNvPr>
              <p:cNvPicPr/>
              <p:nvPr/>
            </p:nvPicPr>
            <p:blipFill>
              <a:blip r:embed="rId117"/>
              <a:stretch>
                <a:fillRect/>
              </a:stretch>
            </p:blipFill>
            <p:spPr>
              <a:xfrm>
                <a:off x="1222515" y="3253980"/>
                <a:ext cx="1011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5" name="Ink 254">
                <a:extLst>
                  <a:ext uri="{FF2B5EF4-FFF2-40B4-BE49-F238E27FC236}">
                    <a16:creationId xmlns:a16="http://schemas.microsoft.com/office/drawing/2014/main" id="{00C02F5F-ACF2-BDD8-8353-8EB5C81FC7C6}"/>
                  </a:ext>
                </a:extLst>
              </p14:cNvPr>
              <p14:cNvContentPartPr/>
              <p14:nvPr/>
            </p14:nvContentPartPr>
            <p14:xfrm>
              <a:off x="3465675" y="3316620"/>
              <a:ext cx="102960" cy="185400"/>
            </p14:xfrm>
          </p:contentPart>
        </mc:Choice>
        <mc:Fallback xmlns="">
          <p:pic>
            <p:nvPicPr>
              <p:cNvPr id="255" name="Ink 254">
                <a:extLst>
                  <a:ext uri="{FF2B5EF4-FFF2-40B4-BE49-F238E27FC236}">
                    <a16:creationId xmlns:a16="http://schemas.microsoft.com/office/drawing/2014/main" id="{00C02F5F-ACF2-BDD8-8353-8EB5C81FC7C6}"/>
                  </a:ext>
                </a:extLst>
              </p:cNvPr>
              <p:cNvPicPr/>
              <p:nvPr/>
            </p:nvPicPr>
            <p:blipFill>
              <a:blip r:embed="rId119"/>
              <a:stretch>
                <a:fillRect/>
              </a:stretch>
            </p:blipFill>
            <p:spPr>
              <a:xfrm>
                <a:off x="3448035" y="3298980"/>
                <a:ext cx="1386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5" name="Ink 34">
                <a:extLst>
                  <a:ext uri="{FF2B5EF4-FFF2-40B4-BE49-F238E27FC236}">
                    <a16:creationId xmlns:a16="http://schemas.microsoft.com/office/drawing/2014/main" id="{A28A0FAB-F53F-85C4-F4BC-21896FC34A3D}"/>
                  </a:ext>
                </a:extLst>
              </p14:cNvPr>
              <p14:cNvContentPartPr/>
              <p14:nvPr/>
            </p14:nvContentPartPr>
            <p14:xfrm>
              <a:off x="3662235" y="3462780"/>
              <a:ext cx="7560" cy="97920"/>
            </p14:xfrm>
          </p:contentPart>
        </mc:Choice>
        <mc:Fallback xmlns="">
          <p:pic>
            <p:nvPicPr>
              <p:cNvPr id="35" name="Ink 34">
                <a:extLst>
                  <a:ext uri="{FF2B5EF4-FFF2-40B4-BE49-F238E27FC236}">
                    <a16:creationId xmlns:a16="http://schemas.microsoft.com/office/drawing/2014/main" id="{A28A0FAB-F53F-85C4-F4BC-21896FC34A3D}"/>
                  </a:ext>
                </a:extLst>
              </p:cNvPr>
              <p:cNvPicPr/>
              <p:nvPr/>
            </p:nvPicPr>
            <p:blipFill>
              <a:blip r:embed="rId121"/>
              <a:stretch>
                <a:fillRect/>
              </a:stretch>
            </p:blipFill>
            <p:spPr>
              <a:xfrm>
                <a:off x="3644235" y="3444780"/>
                <a:ext cx="43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6" name="Ink 225">
                <a:extLst>
                  <a:ext uri="{FF2B5EF4-FFF2-40B4-BE49-F238E27FC236}">
                    <a16:creationId xmlns:a16="http://schemas.microsoft.com/office/drawing/2014/main" id="{E9FA09E3-C94A-3803-FEDC-E5F59EA41709}"/>
                  </a:ext>
                </a:extLst>
              </p14:cNvPr>
              <p14:cNvContentPartPr/>
              <p14:nvPr/>
            </p14:nvContentPartPr>
            <p14:xfrm>
              <a:off x="4220955" y="3068580"/>
              <a:ext cx="47880" cy="244080"/>
            </p14:xfrm>
          </p:contentPart>
        </mc:Choice>
        <mc:Fallback xmlns="">
          <p:pic>
            <p:nvPicPr>
              <p:cNvPr id="226" name="Ink 225">
                <a:extLst>
                  <a:ext uri="{FF2B5EF4-FFF2-40B4-BE49-F238E27FC236}">
                    <a16:creationId xmlns:a16="http://schemas.microsoft.com/office/drawing/2014/main" id="{E9FA09E3-C94A-3803-FEDC-E5F59EA41709}"/>
                  </a:ext>
                </a:extLst>
              </p:cNvPr>
              <p:cNvPicPr/>
              <p:nvPr/>
            </p:nvPicPr>
            <p:blipFill>
              <a:blip r:embed="rId123"/>
              <a:stretch>
                <a:fillRect/>
              </a:stretch>
            </p:blipFill>
            <p:spPr>
              <a:xfrm>
                <a:off x="4203315" y="3050940"/>
                <a:ext cx="835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7" name="Ink 226">
                <a:extLst>
                  <a:ext uri="{FF2B5EF4-FFF2-40B4-BE49-F238E27FC236}">
                    <a16:creationId xmlns:a16="http://schemas.microsoft.com/office/drawing/2014/main" id="{28F37BF5-13B0-8BFA-C44E-8AEEFDBB9D5F}"/>
                  </a:ext>
                </a:extLst>
              </p14:cNvPr>
              <p14:cNvContentPartPr/>
              <p14:nvPr/>
            </p14:nvContentPartPr>
            <p14:xfrm>
              <a:off x="4236075" y="3509940"/>
              <a:ext cx="134280" cy="221760"/>
            </p14:xfrm>
          </p:contentPart>
        </mc:Choice>
        <mc:Fallback xmlns="">
          <p:pic>
            <p:nvPicPr>
              <p:cNvPr id="227" name="Ink 226">
                <a:extLst>
                  <a:ext uri="{FF2B5EF4-FFF2-40B4-BE49-F238E27FC236}">
                    <a16:creationId xmlns:a16="http://schemas.microsoft.com/office/drawing/2014/main" id="{28F37BF5-13B0-8BFA-C44E-8AEEFDBB9D5F}"/>
                  </a:ext>
                </a:extLst>
              </p:cNvPr>
              <p:cNvPicPr/>
              <p:nvPr/>
            </p:nvPicPr>
            <p:blipFill>
              <a:blip r:embed="rId125"/>
              <a:stretch>
                <a:fillRect/>
              </a:stretch>
            </p:blipFill>
            <p:spPr>
              <a:xfrm>
                <a:off x="4218075" y="3492300"/>
                <a:ext cx="1699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0" name="Ink 49">
                <a:extLst>
                  <a:ext uri="{FF2B5EF4-FFF2-40B4-BE49-F238E27FC236}">
                    <a16:creationId xmlns:a16="http://schemas.microsoft.com/office/drawing/2014/main" id="{1E842FF6-6FC7-21F5-890B-54EC590AC598}"/>
                  </a:ext>
                </a:extLst>
              </p14:cNvPr>
              <p14:cNvContentPartPr/>
              <p14:nvPr/>
            </p14:nvContentPartPr>
            <p14:xfrm>
              <a:off x="3982275" y="3302220"/>
              <a:ext cx="88200" cy="158760"/>
            </p14:xfrm>
          </p:contentPart>
        </mc:Choice>
        <mc:Fallback xmlns="">
          <p:pic>
            <p:nvPicPr>
              <p:cNvPr id="50" name="Ink 49">
                <a:extLst>
                  <a:ext uri="{FF2B5EF4-FFF2-40B4-BE49-F238E27FC236}">
                    <a16:creationId xmlns:a16="http://schemas.microsoft.com/office/drawing/2014/main" id="{1E842FF6-6FC7-21F5-890B-54EC590AC598}"/>
                  </a:ext>
                </a:extLst>
              </p:cNvPr>
              <p:cNvPicPr/>
              <p:nvPr/>
            </p:nvPicPr>
            <p:blipFill>
              <a:blip r:embed="rId127"/>
              <a:stretch>
                <a:fillRect/>
              </a:stretch>
            </p:blipFill>
            <p:spPr>
              <a:xfrm>
                <a:off x="3964275" y="3284580"/>
                <a:ext cx="123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1" name="Ink 50">
                <a:extLst>
                  <a:ext uri="{FF2B5EF4-FFF2-40B4-BE49-F238E27FC236}">
                    <a16:creationId xmlns:a16="http://schemas.microsoft.com/office/drawing/2014/main" id="{ED7F1314-4019-B387-D69D-A090381941A4}"/>
                  </a:ext>
                </a:extLst>
              </p14:cNvPr>
              <p14:cNvContentPartPr/>
              <p14:nvPr/>
            </p14:nvContentPartPr>
            <p14:xfrm>
              <a:off x="4124115" y="3386460"/>
              <a:ext cx="90720" cy="111240"/>
            </p14:xfrm>
          </p:contentPart>
        </mc:Choice>
        <mc:Fallback xmlns="">
          <p:pic>
            <p:nvPicPr>
              <p:cNvPr id="51" name="Ink 50">
                <a:extLst>
                  <a:ext uri="{FF2B5EF4-FFF2-40B4-BE49-F238E27FC236}">
                    <a16:creationId xmlns:a16="http://schemas.microsoft.com/office/drawing/2014/main" id="{ED7F1314-4019-B387-D69D-A090381941A4}"/>
                  </a:ext>
                </a:extLst>
              </p:cNvPr>
              <p:cNvPicPr/>
              <p:nvPr/>
            </p:nvPicPr>
            <p:blipFill>
              <a:blip r:embed="rId129"/>
              <a:stretch>
                <a:fillRect/>
              </a:stretch>
            </p:blipFill>
            <p:spPr>
              <a:xfrm>
                <a:off x="4106475" y="3368820"/>
                <a:ext cx="1263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3" name="Ink 52">
                <a:extLst>
                  <a:ext uri="{FF2B5EF4-FFF2-40B4-BE49-F238E27FC236}">
                    <a16:creationId xmlns:a16="http://schemas.microsoft.com/office/drawing/2014/main" id="{406C8868-3F2D-CEFA-D2A4-59FD1E3A48DF}"/>
                  </a:ext>
                </a:extLst>
              </p14:cNvPr>
              <p14:cNvContentPartPr/>
              <p14:nvPr/>
            </p14:nvContentPartPr>
            <p14:xfrm>
              <a:off x="1492515" y="1284420"/>
              <a:ext cx="2850480" cy="1276200"/>
            </p14:xfrm>
          </p:contentPart>
        </mc:Choice>
        <mc:Fallback xmlns="">
          <p:pic>
            <p:nvPicPr>
              <p:cNvPr id="53" name="Ink 52">
                <a:extLst>
                  <a:ext uri="{FF2B5EF4-FFF2-40B4-BE49-F238E27FC236}">
                    <a16:creationId xmlns:a16="http://schemas.microsoft.com/office/drawing/2014/main" id="{406C8868-3F2D-CEFA-D2A4-59FD1E3A48DF}"/>
                  </a:ext>
                </a:extLst>
              </p:cNvPr>
              <p:cNvPicPr/>
              <p:nvPr/>
            </p:nvPicPr>
            <p:blipFill>
              <a:blip r:embed="rId131"/>
              <a:stretch>
                <a:fillRect/>
              </a:stretch>
            </p:blipFill>
            <p:spPr>
              <a:xfrm>
                <a:off x="1474515" y="1266780"/>
                <a:ext cx="2886120" cy="1311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4" name="Ink 53">
                <a:extLst>
                  <a:ext uri="{FF2B5EF4-FFF2-40B4-BE49-F238E27FC236}">
                    <a16:creationId xmlns:a16="http://schemas.microsoft.com/office/drawing/2014/main" id="{F7F20F73-83D0-3A96-4454-DC1F32CB10B8}"/>
                  </a:ext>
                </a:extLst>
              </p14:cNvPr>
              <p14:cNvContentPartPr/>
              <p14:nvPr/>
            </p14:nvContentPartPr>
            <p14:xfrm>
              <a:off x="3395115" y="1991820"/>
              <a:ext cx="147600" cy="141840"/>
            </p14:xfrm>
          </p:contentPart>
        </mc:Choice>
        <mc:Fallback xmlns="">
          <p:pic>
            <p:nvPicPr>
              <p:cNvPr id="54" name="Ink 53">
                <a:extLst>
                  <a:ext uri="{FF2B5EF4-FFF2-40B4-BE49-F238E27FC236}">
                    <a16:creationId xmlns:a16="http://schemas.microsoft.com/office/drawing/2014/main" id="{F7F20F73-83D0-3A96-4454-DC1F32CB10B8}"/>
                  </a:ext>
                </a:extLst>
              </p:cNvPr>
              <p:cNvPicPr/>
              <p:nvPr/>
            </p:nvPicPr>
            <p:blipFill>
              <a:blip r:embed="rId133"/>
              <a:stretch>
                <a:fillRect/>
              </a:stretch>
            </p:blipFill>
            <p:spPr>
              <a:xfrm>
                <a:off x="3377475" y="1973820"/>
                <a:ext cx="1832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5" name="Ink 54">
                <a:extLst>
                  <a:ext uri="{FF2B5EF4-FFF2-40B4-BE49-F238E27FC236}">
                    <a16:creationId xmlns:a16="http://schemas.microsoft.com/office/drawing/2014/main" id="{36928D48-C161-DE1F-DA29-6630CF2C6E92}"/>
                  </a:ext>
                </a:extLst>
              </p14:cNvPr>
              <p14:cNvContentPartPr/>
              <p14:nvPr/>
            </p14:nvContentPartPr>
            <p14:xfrm>
              <a:off x="3478275" y="2040060"/>
              <a:ext cx="43560" cy="136800"/>
            </p14:xfrm>
          </p:contentPart>
        </mc:Choice>
        <mc:Fallback xmlns="">
          <p:pic>
            <p:nvPicPr>
              <p:cNvPr id="55" name="Ink 54">
                <a:extLst>
                  <a:ext uri="{FF2B5EF4-FFF2-40B4-BE49-F238E27FC236}">
                    <a16:creationId xmlns:a16="http://schemas.microsoft.com/office/drawing/2014/main" id="{36928D48-C161-DE1F-DA29-6630CF2C6E92}"/>
                  </a:ext>
                </a:extLst>
              </p:cNvPr>
              <p:cNvPicPr/>
              <p:nvPr/>
            </p:nvPicPr>
            <p:blipFill>
              <a:blip r:embed="rId135"/>
              <a:stretch>
                <a:fillRect/>
              </a:stretch>
            </p:blipFill>
            <p:spPr>
              <a:xfrm>
                <a:off x="3460275" y="2022060"/>
                <a:ext cx="792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7" name="Ink 56">
                <a:extLst>
                  <a:ext uri="{FF2B5EF4-FFF2-40B4-BE49-F238E27FC236}">
                    <a16:creationId xmlns:a16="http://schemas.microsoft.com/office/drawing/2014/main" id="{EF8AEFBA-BBF0-8BA1-5BA0-68131FE3D808}"/>
                  </a:ext>
                </a:extLst>
              </p14:cNvPr>
              <p14:cNvContentPartPr/>
              <p14:nvPr/>
            </p14:nvContentPartPr>
            <p14:xfrm>
              <a:off x="4109715" y="1425180"/>
              <a:ext cx="151920" cy="231840"/>
            </p14:xfrm>
          </p:contentPart>
        </mc:Choice>
        <mc:Fallback xmlns="">
          <p:pic>
            <p:nvPicPr>
              <p:cNvPr id="57" name="Ink 56">
                <a:extLst>
                  <a:ext uri="{FF2B5EF4-FFF2-40B4-BE49-F238E27FC236}">
                    <a16:creationId xmlns:a16="http://schemas.microsoft.com/office/drawing/2014/main" id="{EF8AEFBA-BBF0-8BA1-5BA0-68131FE3D808}"/>
                  </a:ext>
                </a:extLst>
              </p:cNvPr>
              <p:cNvPicPr/>
              <p:nvPr/>
            </p:nvPicPr>
            <p:blipFill>
              <a:blip r:embed="rId137"/>
              <a:stretch>
                <a:fillRect/>
              </a:stretch>
            </p:blipFill>
            <p:spPr>
              <a:xfrm>
                <a:off x="4092075" y="1407180"/>
                <a:ext cx="1875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8" name="Ink 57">
                <a:extLst>
                  <a:ext uri="{FF2B5EF4-FFF2-40B4-BE49-F238E27FC236}">
                    <a16:creationId xmlns:a16="http://schemas.microsoft.com/office/drawing/2014/main" id="{FF8F9AB8-BFFB-82D5-B283-16D9EEC14BE9}"/>
                  </a:ext>
                </a:extLst>
              </p14:cNvPr>
              <p14:cNvContentPartPr/>
              <p14:nvPr/>
            </p14:nvContentPartPr>
            <p14:xfrm>
              <a:off x="4081635" y="1492140"/>
              <a:ext cx="136800" cy="235800"/>
            </p14:xfrm>
          </p:contentPart>
        </mc:Choice>
        <mc:Fallback xmlns="">
          <p:pic>
            <p:nvPicPr>
              <p:cNvPr id="58" name="Ink 57">
                <a:extLst>
                  <a:ext uri="{FF2B5EF4-FFF2-40B4-BE49-F238E27FC236}">
                    <a16:creationId xmlns:a16="http://schemas.microsoft.com/office/drawing/2014/main" id="{FF8F9AB8-BFFB-82D5-B283-16D9EEC14BE9}"/>
                  </a:ext>
                </a:extLst>
              </p:cNvPr>
              <p:cNvPicPr/>
              <p:nvPr/>
            </p:nvPicPr>
            <p:blipFill>
              <a:blip r:embed="rId139"/>
              <a:stretch>
                <a:fillRect/>
              </a:stretch>
            </p:blipFill>
            <p:spPr>
              <a:xfrm>
                <a:off x="4063635" y="1474500"/>
                <a:ext cx="172440" cy="271440"/>
              </a:xfrm>
              <a:prstGeom prst="rect">
                <a:avLst/>
              </a:prstGeom>
            </p:spPr>
          </p:pic>
        </mc:Fallback>
      </mc:AlternateContent>
      <p:grpSp>
        <p:nvGrpSpPr>
          <p:cNvPr id="62" name="Group 61">
            <a:extLst>
              <a:ext uri="{FF2B5EF4-FFF2-40B4-BE49-F238E27FC236}">
                <a16:creationId xmlns:a16="http://schemas.microsoft.com/office/drawing/2014/main" id="{F83E7788-CBD0-00E3-BC09-C31D53224406}"/>
              </a:ext>
            </a:extLst>
          </p:cNvPr>
          <p:cNvGrpSpPr/>
          <p:nvPr/>
        </p:nvGrpSpPr>
        <p:grpSpPr>
          <a:xfrm>
            <a:off x="1399275" y="1819020"/>
            <a:ext cx="227880" cy="890640"/>
            <a:chOff x="1343655" y="1487955"/>
            <a:chExt cx="227880" cy="890640"/>
          </a:xfrm>
        </p:grpSpPr>
        <mc:AlternateContent xmlns:mc="http://schemas.openxmlformats.org/markup-compatibility/2006" xmlns:p14="http://schemas.microsoft.com/office/powerpoint/2010/main">
          <mc:Choice Requires="p14">
            <p:contentPart p14:bwMode="auto" r:id="rId140">
              <p14:nvContentPartPr>
                <p14:cNvPr id="235" name="Ink 234">
                  <a:extLst>
                    <a:ext uri="{FF2B5EF4-FFF2-40B4-BE49-F238E27FC236}">
                      <a16:creationId xmlns:a16="http://schemas.microsoft.com/office/drawing/2014/main" id="{2F7D4FCD-7440-4A05-79BA-39BDC57B9FED}"/>
                    </a:ext>
                  </a:extLst>
                </p14:cNvPr>
                <p14:cNvContentPartPr/>
                <p14:nvPr/>
              </p14:nvContentPartPr>
              <p14:xfrm>
                <a:off x="1433655" y="2265555"/>
                <a:ext cx="21960" cy="113040"/>
              </p14:xfrm>
            </p:contentPart>
          </mc:Choice>
          <mc:Fallback xmlns="">
            <p:pic>
              <p:nvPicPr>
                <p:cNvPr id="235" name="Ink 234">
                  <a:extLst>
                    <a:ext uri="{FF2B5EF4-FFF2-40B4-BE49-F238E27FC236}">
                      <a16:creationId xmlns:a16="http://schemas.microsoft.com/office/drawing/2014/main" id="{2F7D4FCD-7440-4A05-79BA-39BDC57B9FED}"/>
                    </a:ext>
                  </a:extLst>
                </p:cNvPr>
                <p:cNvPicPr/>
                <p:nvPr/>
              </p:nvPicPr>
              <p:blipFill>
                <a:blip r:embed="rId141"/>
                <a:stretch>
                  <a:fillRect/>
                </a:stretch>
              </p:blipFill>
              <p:spPr>
                <a:xfrm>
                  <a:off x="1416015" y="2247555"/>
                  <a:ext cx="576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36" name="Ink 235">
                  <a:extLst>
                    <a:ext uri="{FF2B5EF4-FFF2-40B4-BE49-F238E27FC236}">
                      <a16:creationId xmlns:a16="http://schemas.microsoft.com/office/drawing/2014/main" id="{2D7F901D-8AF4-55AE-B597-0C915458A56D}"/>
                    </a:ext>
                  </a:extLst>
                </p14:cNvPr>
                <p14:cNvContentPartPr/>
                <p14:nvPr/>
              </p14:nvContentPartPr>
              <p14:xfrm>
                <a:off x="1437255" y="2048835"/>
                <a:ext cx="360" cy="113040"/>
              </p14:xfrm>
            </p:contentPart>
          </mc:Choice>
          <mc:Fallback xmlns="">
            <p:pic>
              <p:nvPicPr>
                <p:cNvPr id="236" name="Ink 235">
                  <a:extLst>
                    <a:ext uri="{FF2B5EF4-FFF2-40B4-BE49-F238E27FC236}">
                      <a16:creationId xmlns:a16="http://schemas.microsoft.com/office/drawing/2014/main" id="{2D7F901D-8AF4-55AE-B597-0C915458A56D}"/>
                    </a:ext>
                  </a:extLst>
                </p:cNvPr>
                <p:cNvPicPr/>
                <p:nvPr/>
              </p:nvPicPr>
              <p:blipFill>
                <a:blip r:embed="rId143"/>
                <a:stretch>
                  <a:fillRect/>
                </a:stretch>
              </p:blipFill>
              <p:spPr>
                <a:xfrm>
                  <a:off x="1419615" y="2031195"/>
                  <a:ext cx="36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7" name="Ink 236">
                  <a:extLst>
                    <a:ext uri="{FF2B5EF4-FFF2-40B4-BE49-F238E27FC236}">
                      <a16:creationId xmlns:a16="http://schemas.microsoft.com/office/drawing/2014/main" id="{97CAA943-24A6-5989-DB9A-C65A285D1561}"/>
                    </a:ext>
                  </a:extLst>
                </p14:cNvPr>
                <p14:cNvContentPartPr/>
                <p14:nvPr/>
              </p14:nvContentPartPr>
              <p14:xfrm>
                <a:off x="1440855" y="1667955"/>
                <a:ext cx="21960" cy="253800"/>
              </p14:xfrm>
            </p:contentPart>
          </mc:Choice>
          <mc:Fallback xmlns="">
            <p:pic>
              <p:nvPicPr>
                <p:cNvPr id="237" name="Ink 236">
                  <a:extLst>
                    <a:ext uri="{FF2B5EF4-FFF2-40B4-BE49-F238E27FC236}">
                      <a16:creationId xmlns:a16="http://schemas.microsoft.com/office/drawing/2014/main" id="{97CAA943-24A6-5989-DB9A-C65A285D1561}"/>
                    </a:ext>
                  </a:extLst>
                </p:cNvPr>
                <p:cNvPicPr/>
                <p:nvPr/>
              </p:nvPicPr>
              <p:blipFill>
                <a:blip r:embed="rId145"/>
                <a:stretch>
                  <a:fillRect/>
                </a:stretch>
              </p:blipFill>
              <p:spPr>
                <a:xfrm>
                  <a:off x="1423215" y="1649955"/>
                  <a:ext cx="576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0" name="Ink 59">
                  <a:extLst>
                    <a:ext uri="{FF2B5EF4-FFF2-40B4-BE49-F238E27FC236}">
                      <a16:creationId xmlns:a16="http://schemas.microsoft.com/office/drawing/2014/main" id="{D4D39AA4-6986-78F1-3FD6-0FFBB442F349}"/>
                    </a:ext>
                  </a:extLst>
                </p14:cNvPr>
                <p14:cNvContentPartPr/>
                <p14:nvPr/>
              </p14:nvContentPartPr>
              <p14:xfrm>
                <a:off x="1343655" y="1607115"/>
                <a:ext cx="227880" cy="28440"/>
              </p14:xfrm>
            </p:contentPart>
          </mc:Choice>
          <mc:Fallback xmlns="">
            <p:pic>
              <p:nvPicPr>
                <p:cNvPr id="60" name="Ink 59">
                  <a:extLst>
                    <a:ext uri="{FF2B5EF4-FFF2-40B4-BE49-F238E27FC236}">
                      <a16:creationId xmlns:a16="http://schemas.microsoft.com/office/drawing/2014/main" id="{D4D39AA4-6986-78F1-3FD6-0FFBB442F349}"/>
                    </a:ext>
                  </a:extLst>
                </p:cNvPr>
                <p:cNvPicPr/>
                <p:nvPr/>
              </p:nvPicPr>
              <p:blipFill>
                <a:blip r:embed="rId147"/>
                <a:stretch>
                  <a:fillRect/>
                </a:stretch>
              </p:blipFill>
              <p:spPr>
                <a:xfrm>
                  <a:off x="1325655" y="1589475"/>
                  <a:ext cx="2635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1" name="Ink 60">
                  <a:extLst>
                    <a:ext uri="{FF2B5EF4-FFF2-40B4-BE49-F238E27FC236}">
                      <a16:creationId xmlns:a16="http://schemas.microsoft.com/office/drawing/2014/main" id="{B95FD376-61EC-3E78-31A6-8B50AE764941}"/>
                    </a:ext>
                  </a:extLst>
                </p14:cNvPr>
                <p14:cNvContentPartPr/>
                <p14:nvPr/>
              </p14:nvContentPartPr>
              <p14:xfrm>
                <a:off x="1480815" y="1487955"/>
                <a:ext cx="50760" cy="251640"/>
              </p14:xfrm>
            </p:contentPart>
          </mc:Choice>
          <mc:Fallback xmlns="">
            <p:pic>
              <p:nvPicPr>
                <p:cNvPr id="61" name="Ink 60">
                  <a:extLst>
                    <a:ext uri="{FF2B5EF4-FFF2-40B4-BE49-F238E27FC236}">
                      <a16:creationId xmlns:a16="http://schemas.microsoft.com/office/drawing/2014/main" id="{B95FD376-61EC-3E78-31A6-8B50AE764941}"/>
                    </a:ext>
                  </a:extLst>
                </p:cNvPr>
                <p:cNvPicPr/>
                <p:nvPr/>
              </p:nvPicPr>
              <p:blipFill>
                <a:blip r:embed="rId149"/>
                <a:stretch>
                  <a:fillRect/>
                </a:stretch>
              </p:blipFill>
              <p:spPr>
                <a:xfrm>
                  <a:off x="1462815" y="1470315"/>
                  <a:ext cx="86400" cy="28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0">
            <p14:nvContentPartPr>
              <p14:cNvPr id="142" name="Ink 141">
                <a:extLst>
                  <a:ext uri="{FF2B5EF4-FFF2-40B4-BE49-F238E27FC236}">
                    <a16:creationId xmlns:a16="http://schemas.microsoft.com/office/drawing/2014/main" id="{0D4E9EC2-3DA7-50BF-5694-ED075941E1BA}"/>
                  </a:ext>
                </a:extLst>
              </p14:cNvPr>
              <p14:cNvContentPartPr/>
              <p14:nvPr/>
            </p14:nvContentPartPr>
            <p14:xfrm>
              <a:off x="7408395" y="2015220"/>
              <a:ext cx="2801160" cy="1359360"/>
            </p14:xfrm>
          </p:contentPart>
        </mc:Choice>
        <mc:Fallback xmlns="">
          <p:pic>
            <p:nvPicPr>
              <p:cNvPr id="142" name="Ink 141">
                <a:extLst>
                  <a:ext uri="{FF2B5EF4-FFF2-40B4-BE49-F238E27FC236}">
                    <a16:creationId xmlns:a16="http://schemas.microsoft.com/office/drawing/2014/main" id="{0D4E9EC2-3DA7-50BF-5694-ED075941E1BA}"/>
                  </a:ext>
                </a:extLst>
              </p:cNvPr>
              <p:cNvPicPr/>
              <p:nvPr/>
            </p:nvPicPr>
            <p:blipFill>
              <a:blip r:embed="rId151"/>
              <a:stretch>
                <a:fillRect/>
              </a:stretch>
            </p:blipFill>
            <p:spPr>
              <a:xfrm>
                <a:off x="7390755" y="1997220"/>
                <a:ext cx="2836800" cy="1395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4" name="Ink 143">
                <a:extLst>
                  <a:ext uri="{FF2B5EF4-FFF2-40B4-BE49-F238E27FC236}">
                    <a16:creationId xmlns:a16="http://schemas.microsoft.com/office/drawing/2014/main" id="{CE991FD4-0D09-F4E9-B301-537CAC2CCC43}"/>
                  </a:ext>
                </a:extLst>
              </p14:cNvPr>
              <p14:cNvContentPartPr/>
              <p14:nvPr/>
            </p14:nvContentPartPr>
            <p14:xfrm>
              <a:off x="7538355" y="1861500"/>
              <a:ext cx="2689920" cy="1341720"/>
            </p14:xfrm>
          </p:contentPart>
        </mc:Choice>
        <mc:Fallback xmlns="">
          <p:pic>
            <p:nvPicPr>
              <p:cNvPr id="144" name="Ink 143">
                <a:extLst>
                  <a:ext uri="{FF2B5EF4-FFF2-40B4-BE49-F238E27FC236}">
                    <a16:creationId xmlns:a16="http://schemas.microsoft.com/office/drawing/2014/main" id="{CE991FD4-0D09-F4E9-B301-537CAC2CCC43}"/>
                  </a:ext>
                </a:extLst>
              </p:cNvPr>
              <p:cNvPicPr/>
              <p:nvPr/>
            </p:nvPicPr>
            <p:blipFill>
              <a:blip r:embed="rId153"/>
              <a:stretch>
                <a:fillRect/>
              </a:stretch>
            </p:blipFill>
            <p:spPr>
              <a:xfrm>
                <a:off x="7520715" y="1843860"/>
                <a:ext cx="2725560" cy="1377360"/>
              </a:xfrm>
              <a:prstGeom prst="rect">
                <a:avLst/>
              </a:prstGeom>
            </p:spPr>
          </p:pic>
        </mc:Fallback>
      </mc:AlternateContent>
      <p:grpSp>
        <p:nvGrpSpPr>
          <p:cNvPr id="210" name="Group 209">
            <a:extLst>
              <a:ext uri="{FF2B5EF4-FFF2-40B4-BE49-F238E27FC236}">
                <a16:creationId xmlns:a16="http://schemas.microsoft.com/office/drawing/2014/main" id="{F766D0A1-78AB-8BB8-A531-02AC99FA50CB}"/>
              </a:ext>
            </a:extLst>
          </p:cNvPr>
          <p:cNvGrpSpPr/>
          <p:nvPr/>
        </p:nvGrpSpPr>
        <p:grpSpPr>
          <a:xfrm>
            <a:off x="7065675" y="1353540"/>
            <a:ext cx="3808800" cy="2721600"/>
            <a:chOff x="7010055" y="1022475"/>
            <a:chExt cx="3808800" cy="2721600"/>
          </a:xfrm>
        </p:grpSpPr>
        <mc:AlternateContent xmlns:mc="http://schemas.openxmlformats.org/markup-compatibility/2006" xmlns:p14="http://schemas.microsoft.com/office/powerpoint/2010/main">
          <mc:Choice Requires="p14">
            <p:contentPart p14:bwMode="auto" r:id="rId154">
              <p14:nvContentPartPr>
                <p14:cNvPr id="63" name="Ink 62">
                  <a:extLst>
                    <a:ext uri="{FF2B5EF4-FFF2-40B4-BE49-F238E27FC236}">
                      <a16:creationId xmlns:a16="http://schemas.microsoft.com/office/drawing/2014/main" id="{319124E7-E365-30DF-BE1D-8B451660DC5E}"/>
                    </a:ext>
                  </a:extLst>
                </p14:cNvPr>
                <p14:cNvContentPartPr/>
                <p14:nvPr/>
              </p14:nvContentPartPr>
              <p14:xfrm>
                <a:off x="8536815" y="1243515"/>
                <a:ext cx="99000" cy="2500560"/>
              </p14:xfrm>
            </p:contentPart>
          </mc:Choice>
          <mc:Fallback xmlns="">
            <p:pic>
              <p:nvPicPr>
                <p:cNvPr id="63" name="Ink 62">
                  <a:extLst>
                    <a:ext uri="{FF2B5EF4-FFF2-40B4-BE49-F238E27FC236}">
                      <a16:creationId xmlns:a16="http://schemas.microsoft.com/office/drawing/2014/main" id="{319124E7-E365-30DF-BE1D-8B451660DC5E}"/>
                    </a:ext>
                  </a:extLst>
                </p:cNvPr>
                <p:cNvPicPr/>
                <p:nvPr/>
              </p:nvPicPr>
              <p:blipFill>
                <a:blip r:embed="rId155"/>
                <a:stretch>
                  <a:fillRect/>
                </a:stretch>
              </p:blipFill>
              <p:spPr>
                <a:xfrm>
                  <a:off x="8518815" y="1225515"/>
                  <a:ext cx="134640" cy="2536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B4B85FD9-CE7B-6C8D-51BC-BBAB48C15246}"/>
                    </a:ext>
                  </a:extLst>
                </p14:cNvPr>
                <p14:cNvContentPartPr/>
                <p14:nvPr/>
              </p14:nvContentPartPr>
              <p14:xfrm>
                <a:off x="8453655" y="1041915"/>
                <a:ext cx="11160" cy="17640"/>
              </p14:xfrm>
            </p:contentPart>
          </mc:Choice>
          <mc:Fallback xmlns="">
            <p:pic>
              <p:nvPicPr>
                <p:cNvPr id="96" name="Ink 95">
                  <a:extLst>
                    <a:ext uri="{FF2B5EF4-FFF2-40B4-BE49-F238E27FC236}">
                      <a16:creationId xmlns:a16="http://schemas.microsoft.com/office/drawing/2014/main" id="{B4B85FD9-CE7B-6C8D-51BC-BBAB48C15246}"/>
                    </a:ext>
                  </a:extLst>
                </p:cNvPr>
                <p:cNvPicPr/>
                <p:nvPr/>
              </p:nvPicPr>
              <p:blipFill>
                <a:blip r:embed="rId157"/>
                <a:stretch>
                  <a:fillRect/>
                </a:stretch>
              </p:blipFill>
              <p:spPr>
                <a:xfrm>
                  <a:off x="8436015" y="1024275"/>
                  <a:ext cx="46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325D8A0B-076C-A9AD-6B6E-3C33185FBFA8}"/>
                    </a:ext>
                  </a:extLst>
                </p14:cNvPr>
                <p14:cNvContentPartPr/>
                <p14:nvPr/>
              </p14:nvContentPartPr>
              <p14:xfrm>
                <a:off x="8435655" y="1051995"/>
                <a:ext cx="137520" cy="265320"/>
              </p14:xfrm>
            </p:contentPart>
          </mc:Choice>
          <mc:Fallback xmlns="">
            <p:pic>
              <p:nvPicPr>
                <p:cNvPr id="97" name="Ink 96">
                  <a:extLst>
                    <a:ext uri="{FF2B5EF4-FFF2-40B4-BE49-F238E27FC236}">
                      <a16:creationId xmlns:a16="http://schemas.microsoft.com/office/drawing/2014/main" id="{325D8A0B-076C-A9AD-6B6E-3C33185FBFA8}"/>
                    </a:ext>
                  </a:extLst>
                </p:cNvPr>
                <p:cNvPicPr/>
                <p:nvPr/>
              </p:nvPicPr>
              <p:blipFill>
                <a:blip r:embed="rId159"/>
                <a:stretch>
                  <a:fillRect/>
                </a:stretch>
              </p:blipFill>
              <p:spPr>
                <a:xfrm>
                  <a:off x="8418015" y="1034355"/>
                  <a:ext cx="173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1" name="Ink 100">
                  <a:extLst>
                    <a:ext uri="{FF2B5EF4-FFF2-40B4-BE49-F238E27FC236}">
                      <a16:creationId xmlns:a16="http://schemas.microsoft.com/office/drawing/2014/main" id="{6C4D271F-AE3C-757E-786C-EAF18D9D499C}"/>
                    </a:ext>
                  </a:extLst>
                </p14:cNvPr>
                <p14:cNvContentPartPr/>
                <p14:nvPr/>
              </p14:nvContentPartPr>
              <p14:xfrm>
                <a:off x="7394895" y="3199035"/>
                <a:ext cx="120960" cy="19440"/>
              </p14:xfrm>
            </p:contentPart>
          </mc:Choice>
          <mc:Fallback xmlns="">
            <p:pic>
              <p:nvPicPr>
                <p:cNvPr id="101" name="Ink 100">
                  <a:extLst>
                    <a:ext uri="{FF2B5EF4-FFF2-40B4-BE49-F238E27FC236}">
                      <a16:creationId xmlns:a16="http://schemas.microsoft.com/office/drawing/2014/main" id="{6C4D271F-AE3C-757E-786C-EAF18D9D499C}"/>
                    </a:ext>
                  </a:extLst>
                </p:cNvPr>
                <p:cNvPicPr/>
                <p:nvPr/>
              </p:nvPicPr>
              <p:blipFill>
                <a:blip r:embed="rId161"/>
                <a:stretch>
                  <a:fillRect/>
                </a:stretch>
              </p:blipFill>
              <p:spPr>
                <a:xfrm>
                  <a:off x="7376895" y="3181395"/>
                  <a:ext cx="1566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Ink 109">
                  <a:extLst>
                    <a:ext uri="{FF2B5EF4-FFF2-40B4-BE49-F238E27FC236}">
                      <a16:creationId xmlns:a16="http://schemas.microsoft.com/office/drawing/2014/main" id="{BA8198EE-B81A-9A9C-B47B-33C87C4887A6}"/>
                    </a:ext>
                  </a:extLst>
                </p14:cNvPr>
                <p14:cNvContentPartPr/>
                <p14:nvPr/>
              </p14:nvContentPartPr>
              <p14:xfrm>
                <a:off x="7562295" y="3177075"/>
                <a:ext cx="61560" cy="180000"/>
              </p14:xfrm>
            </p:contentPart>
          </mc:Choice>
          <mc:Fallback xmlns="">
            <p:pic>
              <p:nvPicPr>
                <p:cNvPr id="110" name="Ink 109">
                  <a:extLst>
                    <a:ext uri="{FF2B5EF4-FFF2-40B4-BE49-F238E27FC236}">
                      <a16:creationId xmlns:a16="http://schemas.microsoft.com/office/drawing/2014/main" id="{BA8198EE-B81A-9A9C-B47B-33C87C4887A6}"/>
                    </a:ext>
                  </a:extLst>
                </p:cNvPr>
                <p:cNvPicPr/>
                <p:nvPr/>
              </p:nvPicPr>
              <p:blipFill>
                <a:blip r:embed="rId163"/>
                <a:stretch>
                  <a:fillRect/>
                </a:stretch>
              </p:blipFill>
              <p:spPr>
                <a:xfrm>
                  <a:off x="7544295" y="3159435"/>
                  <a:ext cx="972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8" name="Ink 137">
                  <a:extLst>
                    <a:ext uri="{FF2B5EF4-FFF2-40B4-BE49-F238E27FC236}">
                      <a16:creationId xmlns:a16="http://schemas.microsoft.com/office/drawing/2014/main" id="{CCC0DF55-EEA3-DB76-639E-EB5D4A29638A}"/>
                    </a:ext>
                  </a:extLst>
                </p14:cNvPr>
                <p14:cNvContentPartPr/>
                <p14:nvPr/>
              </p14:nvContentPartPr>
              <p14:xfrm>
                <a:off x="10142775" y="3235395"/>
                <a:ext cx="84240" cy="138240"/>
              </p14:xfrm>
            </p:contentPart>
          </mc:Choice>
          <mc:Fallback xmlns="">
            <p:pic>
              <p:nvPicPr>
                <p:cNvPr id="138" name="Ink 137">
                  <a:extLst>
                    <a:ext uri="{FF2B5EF4-FFF2-40B4-BE49-F238E27FC236}">
                      <a16:creationId xmlns:a16="http://schemas.microsoft.com/office/drawing/2014/main" id="{CCC0DF55-EEA3-DB76-639E-EB5D4A29638A}"/>
                    </a:ext>
                  </a:extLst>
                </p:cNvPr>
                <p:cNvPicPr/>
                <p:nvPr/>
              </p:nvPicPr>
              <p:blipFill>
                <a:blip r:embed="rId165"/>
                <a:stretch>
                  <a:fillRect/>
                </a:stretch>
              </p:blipFill>
              <p:spPr>
                <a:xfrm>
                  <a:off x="10125135" y="3217755"/>
                  <a:ext cx="119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C5ED2600-5B17-9DA6-9AB4-F9EC582BDCD5}"/>
                    </a:ext>
                  </a:extLst>
                </p14:cNvPr>
                <p14:cNvContentPartPr/>
                <p14:nvPr/>
              </p14:nvContentPartPr>
              <p14:xfrm>
                <a:off x="7010055" y="2689635"/>
                <a:ext cx="3808800" cy="219600"/>
              </p14:xfrm>
            </p:contentPart>
          </mc:Choice>
          <mc:Fallback xmlns="">
            <p:pic>
              <p:nvPicPr>
                <p:cNvPr id="99" name="Ink 98">
                  <a:extLst>
                    <a:ext uri="{FF2B5EF4-FFF2-40B4-BE49-F238E27FC236}">
                      <a16:creationId xmlns:a16="http://schemas.microsoft.com/office/drawing/2014/main" id="{C5ED2600-5B17-9DA6-9AB4-F9EC582BDCD5}"/>
                    </a:ext>
                  </a:extLst>
                </p:cNvPr>
                <p:cNvPicPr/>
                <p:nvPr/>
              </p:nvPicPr>
              <p:blipFill>
                <a:blip r:embed="rId167"/>
                <a:stretch>
                  <a:fillRect/>
                </a:stretch>
              </p:blipFill>
              <p:spPr>
                <a:xfrm>
                  <a:off x="6992415" y="2671635"/>
                  <a:ext cx="38444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F7C41C28-2426-D41B-5843-463E97FCA636}"/>
                    </a:ext>
                  </a:extLst>
                </p14:cNvPr>
                <p14:cNvContentPartPr/>
                <p14:nvPr/>
              </p14:nvContentPartPr>
              <p14:xfrm>
                <a:off x="7461135" y="2748315"/>
                <a:ext cx="7560" cy="225720"/>
              </p14:xfrm>
            </p:contentPart>
          </mc:Choice>
          <mc:Fallback xmlns="">
            <p:pic>
              <p:nvPicPr>
                <p:cNvPr id="100" name="Ink 99">
                  <a:extLst>
                    <a:ext uri="{FF2B5EF4-FFF2-40B4-BE49-F238E27FC236}">
                      <a16:creationId xmlns:a16="http://schemas.microsoft.com/office/drawing/2014/main" id="{F7C41C28-2426-D41B-5843-463E97FCA636}"/>
                    </a:ext>
                  </a:extLst>
                </p:cNvPr>
                <p:cNvPicPr/>
                <p:nvPr/>
              </p:nvPicPr>
              <p:blipFill>
                <a:blip r:embed="rId169"/>
                <a:stretch>
                  <a:fillRect/>
                </a:stretch>
              </p:blipFill>
              <p:spPr>
                <a:xfrm>
                  <a:off x="7443495" y="2730675"/>
                  <a:ext cx="432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7" name="Ink 136">
                  <a:extLst>
                    <a:ext uri="{FF2B5EF4-FFF2-40B4-BE49-F238E27FC236}">
                      <a16:creationId xmlns:a16="http://schemas.microsoft.com/office/drawing/2014/main" id="{857472F5-43CB-C9E0-8D5F-2E5A82593AAB}"/>
                    </a:ext>
                  </a:extLst>
                </p14:cNvPr>
                <p14:cNvContentPartPr/>
                <p14:nvPr/>
              </p14:nvContentPartPr>
              <p14:xfrm>
                <a:off x="10175535" y="2687835"/>
                <a:ext cx="25560" cy="284040"/>
              </p14:xfrm>
            </p:contentPart>
          </mc:Choice>
          <mc:Fallback xmlns="">
            <p:pic>
              <p:nvPicPr>
                <p:cNvPr id="137" name="Ink 136">
                  <a:extLst>
                    <a:ext uri="{FF2B5EF4-FFF2-40B4-BE49-F238E27FC236}">
                      <a16:creationId xmlns:a16="http://schemas.microsoft.com/office/drawing/2014/main" id="{857472F5-43CB-C9E0-8D5F-2E5A82593AAB}"/>
                    </a:ext>
                  </a:extLst>
                </p:cNvPr>
                <p:cNvPicPr/>
                <p:nvPr/>
              </p:nvPicPr>
              <p:blipFill>
                <a:blip r:embed="rId171"/>
                <a:stretch>
                  <a:fillRect/>
                </a:stretch>
              </p:blipFill>
              <p:spPr>
                <a:xfrm>
                  <a:off x="10157535" y="2669835"/>
                  <a:ext cx="612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9" name="Ink 138">
                  <a:extLst>
                    <a:ext uri="{FF2B5EF4-FFF2-40B4-BE49-F238E27FC236}">
                      <a16:creationId xmlns:a16="http://schemas.microsoft.com/office/drawing/2014/main" id="{D8056E12-B6C8-D451-6A67-8789969A08E4}"/>
                    </a:ext>
                  </a:extLst>
                </p14:cNvPr>
                <p14:cNvContentPartPr/>
                <p14:nvPr/>
              </p14:nvContentPartPr>
              <p14:xfrm>
                <a:off x="7345575" y="1714035"/>
                <a:ext cx="108720" cy="1089000"/>
              </p14:xfrm>
            </p:contentPart>
          </mc:Choice>
          <mc:Fallback xmlns="">
            <p:pic>
              <p:nvPicPr>
                <p:cNvPr id="139" name="Ink 138">
                  <a:extLst>
                    <a:ext uri="{FF2B5EF4-FFF2-40B4-BE49-F238E27FC236}">
                      <a16:creationId xmlns:a16="http://schemas.microsoft.com/office/drawing/2014/main" id="{D8056E12-B6C8-D451-6A67-8789969A08E4}"/>
                    </a:ext>
                  </a:extLst>
                </p:cNvPr>
                <p:cNvPicPr/>
                <p:nvPr/>
              </p:nvPicPr>
              <p:blipFill>
                <a:blip r:embed="rId173"/>
                <a:stretch>
                  <a:fillRect/>
                </a:stretch>
              </p:blipFill>
              <p:spPr>
                <a:xfrm>
                  <a:off x="7327935" y="1696035"/>
                  <a:ext cx="144360" cy="1124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0" name="Ink 139">
                  <a:extLst>
                    <a:ext uri="{FF2B5EF4-FFF2-40B4-BE49-F238E27FC236}">
                      <a16:creationId xmlns:a16="http://schemas.microsoft.com/office/drawing/2014/main" id="{5E6F4B5B-0314-CF9F-90BD-AC5E4BE46354}"/>
                    </a:ext>
                  </a:extLst>
                </p14:cNvPr>
                <p14:cNvContentPartPr/>
                <p14:nvPr/>
              </p14:nvContentPartPr>
              <p14:xfrm>
                <a:off x="9451935" y="2637795"/>
                <a:ext cx="5400" cy="186480"/>
              </p14:xfrm>
            </p:contentPart>
          </mc:Choice>
          <mc:Fallback xmlns="">
            <p:pic>
              <p:nvPicPr>
                <p:cNvPr id="140" name="Ink 139">
                  <a:extLst>
                    <a:ext uri="{FF2B5EF4-FFF2-40B4-BE49-F238E27FC236}">
                      <a16:creationId xmlns:a16="http://schemas.microsoft.com/office/drawing/2014/main" id="{5E6F4B5B-0314-CF9F-90BD-AC5E4BE46354}"/>
                    </a:ext>
                  </a:extLst>
                </p:cNvPr>
                <p:cNvPicPr/>
                <p:nvPr/>
              </p:nvPicPr>
              <p:blipFill>
                <a:blip r:embed="rId175"/>
                <a:stretch>
                  <a:fillRect/>
                </a:stretch>
              </p:blipFill>
              <p:spPr>
                <a:xfrm>
                  <a:off x="9434295" y="2620155"/>
                  <a:ext cx="41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5" name="Ink 144">
                  <a:extLst>
                    <a:ext uri="{FF2B5EF4-FFF2-40B4-BE49-F238E27FC236}">
                      <a16:creationId xmlns:a16="http://schemas.microsoft.com/office/drawing/2014/main" id="{4B32E8D5-0FFC-F4E6-855F-E55E4AB8BBBF}"/>
                    </a:ext>
                  </a:extLst>
                </p14:cNvPr>
                <p14:cNvContentPartPr/>
                <p14:nvPr/>
              </p14:nvContentPartPr>
              <p14:xfrm>
                <a:off x="7382295" y="1577955"/>
                <a:ext cx="2818440" cy="1601640"/>
              </p14:xfrm>
            </p:contentPart>
          </mc:Choice>
          <mc:Fallback xmlns="">
            <p:pic>
              <p:nvPicPr>
                <p:cNvPr id="145" name="Ink 144">
                  <a:extLst>
                    <a:ext uri="{FF2B5EF4-FFF2-40B4-BE49-F238E27FC236}">
                      <a16:creationId xmlns:a16="http://schemas.microsoft.com/office/drawing/2014/main" id="{4B32E8D5-0FFC-F4E6-855F-E55E4AB8BBBF}"/>
                    </a:ext>
                  </a:extLst>
                </p:cNvPr>
                <p:cNvPicPr/>
                <p:nvPr/>
              </p:nvPicPr>
              <p:blipFill>
                <a:blip r:embed="rId177"/>
                <a:stretch>
                  <a:fillRect/>
                </a:stretch>
              </p:blipFill>
              <p:spPr>
                <a:xfrm>
                  <a:off x="7364655" y="1559955"/>
                  <a:ext cx="2854080" cy="1637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8" name="Ink 147">
                  <a:extLst>
                    <a:ext uri="{FF2B5EF4-FFF2-40B4-BE49-F238E27FC236}">
                      <a16:creationId xmlns:a16="http://schemas.microsoft.com/office/drawing/2014/main" id="{1BBC6962-8F22-6156-2A51-0426C5A64C8D}"/>
                    </a:ext>
                  </a:extLst>
                </p14:cNvPr>
                <p14:cNvContentPartPr/>
                <p14:nvPr/>
              </p14:nvContentPartPr>
              <p14:xfrm>
                <a:off x="7158015" y="1199955"/>
                <a:ext cx="151920" cy="314280"/>
              </p14:xfrm>
            </p:contentPart>
          </mc:Choice>
          <mc:Fallback xmlns="">
            <p:pic>
              <p:nvPicPr>
                <p:cNvPr id="148" name="Ink 147">
                  <a:extLst>
                    <a:ext uri="{FF2B5EF4-FFF2-40B4-BE49-F238E27FC236}">
                      <a16:creationId xmlns:a16="http://schemas.microsoft.com/office/drawing/2014/main" id="{1BBC6962-8F22-6156-2A51-0426C5A64C8D}"/>
                    </a:ext>
                  </a:extLst>
                </p:cNvPr>
                <p:cNvPicPr/>
                <p:nvPr/>
              </p:nvPicPr>
              <p:blipFill>
                <a:blip r:embed="rId179"/>
                <a:stretch>
                  <a:fillRect/>
                </a:stretch>
              </p:blipFill>
              <p:spPr>
                <a:xfrm>
                  <a:off x="7140375" y="1182315"/>
                  <a:ext cx="1875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9" name="Ink 148">
                  <a:extLst>
                    <a:ext uri="{FF2B5EF4-FFF2-40B4-BE49-F238E27FC236}">
                      <a16:creationId xmlns:a16="http://schemas.microsoft.com/office/drawing/2014/main" id="{02375D0D-B5D7-3401-198B-A2E74CFA5343}"/>
                    </a:ext>
                  </a:extLst>
                </p14:cNvPr>
                <p14:cNvContentPartPr/>
                <p14:nvPr/>
              </p14:nvContentPartPr>
              <p14:xfrm>
                <a:off x="7374735" y="1361955"/>
                <a:ext cx="105120" cy="135360"/>
              </p14:xfrm>
            </p:contentPart>
          </mc:Choice>
          <mc:Fallback xmlns="">
            <p:pic>
              <p:nvPicPr>
                <p:cNvPr id="149" name="Ink 148">
                  <a:extLst>
                    <a:ext uri="{FF2B5EF4-FFF2-40B4-BE49-F238E27FC236}">
                      <a16:creationId xmlns:a16="http://schemas.microsoft.com/office/drawing/2014/main" id="{02375D0D-B5D7-3401-198B-A2E74CFA5343}"/>
                    </a:ext>
                  </a:extLst>
                </p:cNvPr>
                <p:cNvPicPr/>
                <p:nvPr/>
              </p:nvPicPr>
              <p:blipFill>
                <a:blip r:embed="rId181"/>
                <a:stretch>
                  <a:fillRect/>
                </a:stretch>
              </p:blipFill>
              <p:spPr>
                <a:xfrm>
                  <a:off x="7356735" y="1344315"/>
                  <a:ext cx="1407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1" name="Ink 150">
                  <a:extLst>
                    <a:ext uri="{FF2B5EF4-FFF2-40B4-BE49-F238E27FC236}">
                      <a16:creationId xmlns:a16="http://schemas.microsoft.com/office/drawing/2014/main" id="{11192D64-D309-C72C-CAAE-E4AD0C981775}"/>
                    </a:ext>
                  </a:extLst>
                </p14:cNvPr>
                <p14:cNvContentPartPr/>
                <p14:nvPr/>
              </p14:nvContentPartPr>
              <p14:xfrm>
                <a:off x="9243135" y="1022475"/>
                <a:ext cx="116640" cy="203040"/>
              </p14:xfrm>
            </p:contentPart>
          </mc:Choice>
          <mc:Fallback xmlns="">
            <p:pic>
              <p:nvPicPr>
                <p:cNvPr id="151" name="Ink 150">
                  <a:extLst>
                    <a:ext uri="{FF2B5EF4-FFF2-40B4-BE49-F238E27FC236}">
                      <a16:creationId xmlns:a16="http://schemas.microsoft.com/office/drawing/2014/main" id="{11192D64-D309-C72C-CAAE-E4AD0C981775}"/>
                    </a:ext>
                  </a:extLst>
                </p:cNvPr>
                <p:cNvPicPr/>
                <p:nvPr/>
              </p:nvPicPr>
              <p:blipFill>
                <a:blip r:embed="rId183"/>
                <a:stretch>
                  <a:fillRect/>
                </a:stretch>
              </p:blipFill>
              <p:spPr>
                <a:xfrm>
                  <a:off x="9225495" y="1004475"/>
                  <a:ext cx="1522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2" name="Ink 151">
                  <a:extLst>
                    <a:ext uri="{FF2B5EF4-FFF2-40B4-BE49-F238E27FC236}">
                      <a16:creationId xmlns:a16="http://schemas.microsoft.com/office/drawing/2014/main" id="{BFC092A5-DE31-0539-A014-54B38DA4491A}"/>
                    </a:ext>
                  </a:extLst>
                </p14:cNvPr>
                <p14:cNvContentPartPr/>
                <p14:nvPr/>
              </p14:nvContentPartPr>
              <p14:xfrm>
                <a:off x="9392175" y="1186995"/>
                <a:ext cx="47160" cy="151920"/>
              </p14:xfrm>
            </p:contentPart>
          </mc:Choice>
          <mc:Fallback xmlns="">
            <p:pic>
              <p:nvPicPr>
                <p:cNvPr id="152" name="Ink 151">
                  <a:extLst>
                    <a:ext uri="{FF2B5EF4-FFF2-40B4-BE49-F238E27FC236}">
                      <a16:creationId xmlns:a16="http://schemas.microsoft.com/office/drawing/2014/main" id="{BFC092A5-DE31-0539-A014-54B38DA4491A}"/>
                    </a:ext>
                  </a:extLst>
                </p:cNvPr>
                <p:cNvPicPr/>
                <p:nvPr/>
              </p:nvPicPr>
              <p:blipFill>
                <a:blip r:embed="rId185"/>
                <a:stretch>
                  <a:fillRect/>
                </a:stretch>
              </p:blipFill>
              <p:spPr>
                <a:xfrm>
                  <a:off x="9374175" y="1169355"/>
                  <a:ext cx="828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3" name="Ink 152">
                  <a:extLst>
                    <a:ext uri="{FF2B5EF4-FFF2-40B4-BE49-F238E27FC236}">
                      <a16:creationId xmlns:a16="http://schemas.microsoft.com/office/drawing/2014/main" id="{C9DA7279-942E-1DCA-0716-523C61EB230E}"/>
                    </a:ext>
                  </a:extLst>
                </p14:cNvPr>
                <p14:cNvContentPartPr/>
                <p14:nvPr/>
              </p14:nvContentPartPr>
              <p14:xfrm>
                <a:off x="10236735" y="1217235"/>
                <a:ext cx="126720" cy="229320"/>
              </p14:xfrm>
            </p:contentPart>
          </mc:Choice>
          <mc:Fallback xmlns="">
            <p:pic>
              <p:nvPicPr>
                <p:cNvPr id="153" name="Ink 152">
                  <a:extLst>
                    <a:ext uri="{FF2B5EF4-FFF2-40B4-BE49-F238E27FC236}">
                      <a16:creationId xmlns:a16="http://schemas.microsoft.com/office/drawing/2014/main" id="{C9DA7279-942E-1DCA-0716-523C61EB230E}"/>
                    </a:ext>
                  </a:extLst>
                </p:cNvPr>
                <p:cNvPicPr/>
                <p:nvPr/>
              </p:nvPicPr>
              <p:blipFill>
                <a:blip r:embed="rId187"/>
                <a:stretch>
                  <a:fillRect/>
                </a:stretch>
              </p:blipFill>
              <p:spPr>
                <a:xfrm>
                  <a:off x="10218735" y="1199595"/>
                  <a:ext cx="162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4" name="Ink 153">
                  <a:extLst>
                    <a:ext uri="{FF2B5EF4-FFF2-40B4-BE49-F238E27FC236}">
                      <a16:creationId xmlns:a16="http://schemas.microsoft.com/office/drawing/2014/main" id="{A20D555A-8C32-9509-B5ED-2EEE2901BAFF}"/>
                    </a:ext>
                  </a:extLst>
                </p14:cNvPr>
                <p14:cNvContentPartPr/>
                <p14:nvPr/>
              </p14:nvContentPartPr>
              <p14:xfrm>
                <a:off x="10391895" y="1351155"/>
                <a:ext cx="187920" cy="140400"/>
              </p14:xfrm>
            </p:contentPart>
          </mc:Choice>
          <mc:Fallback xmlns="">
            <p:pic>
              <p:nvPicPr>
                <p:cNvPr id="154" name="Ink 153">
                  <a:extLst>
                    <a:ext uri="{FF2B5EF4-FFF2-40B4-BE49-F238E27FC236}">
                      <a16:creationId xmlns:a16="http://schemas.microsoft.com/office/drawing/2014/main" id="{A20D555A-8C32-9509-B5ED-2EEE2901BAFF}"/>
                    </a:ext>
                  </a:extLst>
                </p:cNvPr>
                <p:cNvPicPr/>
                <p:nvPr/>
              </p:nvPicPr>
              <p:blipFill>
                <a:blip r:embed="rId189"/>
                <a:stretch>
                  <a:fillRect/>
                </a:stretch>
              </p:blipFill>
              <p:spPr>
                <a:xfrm>
                  <a:off x="10374255" y="1333515"/>
                  <a:ext cx="2235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7" name="Ink 156">
                  <a:extLst>
                    <a:ext uri="{FF2B5EF4-FFF2-40B4-BE49-F238E27FC236}">
                      <a16:creationId xmlns:a16="http://schemas.microsoft.com/office/drawing/2014/main" id="{333B1100-5265-705B-046B-767EE0CE1215}"/>
                    </a:ext>
                  </a:extLst>
                </p14:cNvPr>
                <p14:cNvContentPartPr/>
                <p14:nvPr/>
              </p14:nvContentPartPr>
              <p14:xfrm>
                <a:off x="7417935" y="1929675"/>
                <a:ext cx="68760" cy="240840"/>
              </p14:xfrm>
            </p:contentPart>
          </mc:Choice>
          <mc:Fallback xmlns="">
            <p:pic>
              <p:nvPicPr>
                <p:cNvPr id="157" name="Ink 156">
                  <a:extLst>
                    <a:ext uri="{FF2B5EF4-FFF2-40B4-BE49-F238E27FC236}">
                      <a16:creationId xmlns:a16="http://schemas.microsoft.com/office/drawing/2014/main" id="{333B1100-5265-705B-046B-767EE0CE1215}"/>
                    </a:ext>
                  </a:extLst>
                </p:cNvPr>
                <p:cNvPicPr/>
                <p:nvPr/>
              </p:nvPicPr>
              <p:blipFill>
                <a:blip r:embed="rId191"/>
                <a:stretch>
                  <a:fillRect/>
                </a:stretch>
              </p:blipFill>
              <p:spPr>
                <a:xfrm>
                  <a:off x="7399935" y="1912035"/>
                  <a:ext cx="1044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8" name="Ink 157">
                  <a:extLst>
                    <a:ext uri="{FF2B5EF4-FFF2-40B4-BE49-F238E27FC236}">
                      <a16:creationId xmlns:a16="http://schemas.microsoft.com/office/drawing/2014/main" id="{CB9D19A6-A5A4-2684-2428-61EF10933540}"/>
                    </a:ext>
                  </a:extLst>
                </p14:cNvPr>
                <p14:cNvContentPartPr/>
                <p14:nvPr/>
              </p14:nvContentPartPr>
              <p14:xfrm>
                <a:off x="7540695" y="1810875"/>
                <a:ext cx="162720" cy="455400"/>
              </p14:xfrm>
            </p:contentPart>
          </mc:Choice>
          <mc:Fallback xmlns="">
            <p:pic>
              <p:nvPicPr>
                <p:cNvPr id="158" name="Ink 157">
                  <a:extLst>
                    <a:ext uri="{FF2B5EF4-FFF2-40B4-BE49-F238E27FC236}">
                      <a16:creationId xmlns:a16="http://schemas.microsoft.com/office/drawing/2014/main" id="{CB9D19A6-A5A4-2684-2428-61EF10933540}"/>
                    </a:ext>
                  </a:extLst>
                </p:cNvPr>
                <p:cNvPicPr/>
                <p:nvPr/>
              </p:nvPicPr>
              <p:blipFill>
                <a:blip r:embed="rId193"/>
                <a:stretch>
                  <a:fillRect/>
                </a:stretch>
              </p:blipFill>
              <p:spPr>
                <a:xfrm>
                  <a:off x="7522695" y="1792875"/>
                  <a:ext cx="19836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9" name="Ink 158">
                  <a:extLst>
                    <a:ext uri="{FF2B5EF4-FFF2-40B4-BE49-F238E27FC236}">
                      <a16:creationId xmlns:a16="http://schemas.microsoft.com/office/drawing/2014/main" id="{84B3C00B-832D-AD05-380C-B7278E7A9159}"/>
                    </a:ext>
                  </a:extLst>
                </p14:cNvPr>
                <p14:cNvContentPartPr/>
                <p14:nvPr/>
              </p14:nvContentPartPr>
              <p14:xfrm>
                <a:off x="7619895" y="1821675"/>
                <a:ext cx="260280" cy="644040"/>
              </p14:xfrm>
            </p:contentPart>
          </mc:Choice>
          <mc:Fallback xmlns="">
            <p:pic>
              <p:nvPicPr>
                <p:cNvPr id="159" name="Ink 158">
                  <a:extLst>
                    <a:ext uri="{FF2B5EF4-FFF2-40B4-BE49-F238E27FC236}">
                      <a16:creationId xmlns:a16="http://schemas.microsoft.com/office/drawing/2014/main" id="{84B3C00B-832D-AD05-380C-B7278E7A9159}"/>
                    </a:ext>
                  </a:extLst>
                </p:cNvPr>
                <p:cNvPicPr/>
                <p:nvPr/>
              </p:nvPicPr>
              <p:blipFill>
                <a:blip r:embed="rId195"/>
                <a:stretch>
                  <a:fillRect/>
                </a:stretch>
              </p:blipFill>
              <p:spPr>
                <a:xfrm>
                  <a:off x="7602255" y="1803675"/>
                  <a:ext cx="29592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0" name="Ink 159">
                  <a:extLst>
                    <a:ext uri="{FF2B5EF4-FFF2-40B4-BE49-F238E27FC236}">
                      <a16:creationId xmlns:a16="http://schemas.microsoft.com/office/drawing/2014/main" id="{7D61F103-11C3-5C2A-C8C7-F95EF939E1D8}"/>
                    </a:ext>
                  </a:extLst>
                </p14:cNvPr>
                <p14:cNvContentPartPr/>
                <p14:nvPr/>
              </p14:nvContentPartPr>
              <p14:xfrm>
                <a:off x="7779015" y="1910235"/>
                <a:ext cx="245880" cy="722880"/>
              </p14:xfrm>
            </p:contentPart>
          </mc:Choice>
          <mc:Fallback xmlns="">
            <p:pic>
              <p:nvPicPr>
                <p:cNvPr id="160" name="Ink 159">
                  <a:extLst>
                    <a:ext uri="{FF2B5EF4-FFF2-40B4-BE49-F238E27FC236}">
                      <a16:creationId xmlns:a16="http://schemas.microsoft.com/office/drawing/2014/main" id="{7D61F103-11C3-5C2A-C8C7-F95EF939E1D8}"/>
                    </a:ext>
                  </a:extLst>
                </p:cNvPr>
                <p:cNvPicPr/>
                <p:nvPr/>
              </p:nvPicPr>
              <p:blipFill>
                <a:blip r:embed="rId197"/>
                <a:stretch>
                  <a:fillRect/>
                </a:stretch>
              </p:blipFill>
              <p:spPr>
                <a:xfrm>
                  <a:off x="7761015" y="1892595"/>
                  <a:ext cx="281520" cy="758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Ink 160">
                  <a:extLst>
                    <a:ext uri="{FF2B5EF4-FFF2-40B4-BE49-F238E27FC236}">
                      <a16:creationId xmlns:a16="http://schemas.microsoft.com/office/drawing/2014/main" id="{C6A4AE94-6AB7-FA8D-6428-E5C24C3BA44A}"/>
                    </a:ext>
                  </a:extLst>
                </p14:cNvPr>
                <p14:cNvContentPartPr/>
                <p14:nvPr/>
              </p14:nvContentPartPr>
              <p14:xfrm>
                <a:off x="7973775" y="1929675"/>
                <a:ext cx="267480" cy="779760"/>
              </p14:xfrm>
            </p:contentPart>
          </mc:Choice>
          <mc:Fallback xmlns="">
            <p:pic>
              <p:nvPicPr>
                <p:cNvPr id="161" name="Ink 160">
                  <a:extLst>
                    <a:ext uri="{FF2B5EF4-FFF2-40B4-BE49-F238E27FC236}">
                      <a16:creationId xmlns:a16="http://schemas.microsoft.com/office/drawing/2014/main" id="{C6A4AE94-6AB7-FA8D-6428-E5C24C3BA44A}"/>
                    </a:ext>
                  </a:extLst>
                </p:cNvPr>
                <p:cNvPicPr/>
                <p:nvPr/>
              </p:nvPicPr>
              <p:blipFill>
                <a:blip r:embed="rId199"/>
                <a:stretch>
                  <a:fillRect/>
                </a:stretch>
              </p:blipFill>
              <p:spPr>
                <a:xfrm>
                  <a:off x="7955775" y="1912035"/>
                  <a:ext cx="3031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2" name="Ink 161">
                  <a:extLst>
                    <a:ext uri="{FF2B5EF4-FFF2-40B4-BE49-F238E27FC236}">
                      <a16:creationId xmlns:a16="http://schemas.microsoft.com/office/drawing/2014/main" id="{2B2229B3-6242-E6A5-7AF7-1507DBE6CC7D}"/>
                    </a:ext>
                  </a:extLst>
                </p14:cNvPr>
                <p14:cNvContentPartPr/>
                <p14:nvPr/>
              </p14:nvContentPartPr>
              <p14:xfrm>
                <a:off x="8146935" y="2068275"/>
                <a:ext cx="203760" cy="669600"/>
              </p14:xfrm>
            </p:contentPart>
          </mc:Choice>
          <mc:Fallback xmlns="">
            <p:pic>
              <p:nvPicPr>
                <p:cNvPr id="162" name="Ink 161">
                  <a:extLst>
                    <a:ext uri="{FF2B5EF4-FFF2-40B4-BE49-F238E27FC236}">
                      <a16:creationId xmlns:a16="http://schemas.microsoft.com/office/drawing/2014/main" id="{2B2229B3-6242-E6A5-7AF7-1507DBE6CC7D}"/>
                    </a:ext>
                  </a:extLst>
                </p:cNvPr>
                <p:cNvPicPr/>
                <p:nvPr/>
              </p:nvPicPr>
              <p:blipFill>
                <a:blip r:embed="rId201"/>
                <a:stretch>
                  <a:fillRect/>
                </a:stretch>
              </p:blipFill>
              <p:spPr>
                <a:xfrm>
                  <a:off x="8129295" y="2050635"/>
                  <a:ext cx="23940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83" name="Ink 182">
                  <a:extLst>
                    <a:ext uri="{FF2B5EF4-FFF2-40B4-BE49-F238E27FC236}">
                      <a16:creationId xmlns:a16="http://schemas.microsoft.com/office/drawing/2014/main" id="{15ED7B38-FE0C-B713-22B5-FFB91523F855}"/>
                    </a:ext>
                  </a:extLst>
                </p14:cNvPr>
                <p14:cNvContentPartPr/>
                <p14:nvPr/>
              </p14:nvContentPartPr>
              <p14:xfrm>
                <a:off x="8439255" y="2228835"/>
                <a:ext cx="137520" cy="370800"/>
              </p14:xfrm>
            </p:contentPart>
          </mc:Choice>
          <mc:Fallback xmlns="">
            <p:pic>
              <p:nvPicPr>
                <p:cNvPr id="183" name="Ink 182">
                  <a:extLst>
                    <a:ext uri="{FF2B5EF4-FFF2-40B4-BE49-F238E27FC236}">
                      <a16:creationId xmlns:a16="http://schemas.microsoft.com/office/drawing/2014/main" id="{15ED7B38-FE0C-B713-22B5-FFB91523F855}"/>
                    </a:ext>
                  </a:extLst>
                </p:cNvPr>
                <p:cNvPicPr/>
                <p:nvPr/>
              </p:nvPicPr>
              <p:blipFill>
                <a:blip r:embed="rId203"/>
                <a:stretch>
                  <a:fillRect/>
                </a:stretch>
              </p:blipFill>
              <p:spPr>
                <a:xfrm>
                  <a:off x="8421615" y="2210835"/>
                  <a:ext cx="1731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5" name="Ink 184">
                  <a:extLst>
                    <a:ext uri="{FF2B5EF4-FFF2-40B4-BE49-F238E27FC236}">
                      <a16:creationId xmlns:a16="http://schemas.microsoft.com/office/drawing/2014/main" id="{1F093334-5DF2-9B30-60C5-3C705AB04445}"/>
                    </a:ext>
                  </a:extLst>
                </p14:cNvPr>
                <p14:cNvContentPartPr/>
                <p14:nvPr/>
              </p14:nvContentPartPr>
              <p14:xfrm>
                <a:off x="8734815" y="2265555"/>
                <a:ext cx="140760" cy="515520"/>
              </p14:xfrm>
            </p:contentPart>
          </mc:Choice>
          <mc:Fallback xmlns="">
            <p:pic>
              <p:nvPicPr>
                <p:cNvPr id="185" name="Ink 184">
                  <a:extLst>
                    <a:ext uri="{FF2B5EF4-FFF2-40B4-BE49-F238E27FC236}">
                      <a16:creationId xmlns:a16="http://schemas.microsoft.com/office/drawing/2014/main" id="{1F093334-5DF2-9B30-60C5-3C705AB04445}"/>
                    </a:ext>
                  </a:extLst>
                </p:cNvPr>
                <p:cNvPicPr/>
                <p:nvPr/>
              </p:nvPicPr>
              <p:blipFill>
                <a:blip r:embed="rId205"/>
                <a:stretch>
                  <a:fillRect/>
                </a:stretch>
              </p:blipFill>
              <p:spPr>
                <a:xfrm>
                  <a:off x="8717175" y="2247555"/>
                  <a:ext cx="17640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91" name="Ink 190">
                  <a:extLst>
                    <a:ext uri="{FF2B5EF4-FFF2-40B4-BE49-F238E27FC236}">
                      <a16:creationId xmlns:a16="http://schemas.microsoft.com/office/drawing/2014/main" id="{A7E51E6A-1715-AA1F-5AAD-A4B75172A677}"/>
                    </a:ext>
                  </a:extLst>
                </p14:cNvPr>
                <p14:cNvContentPartPr/>
                <p14:nvPr/>
              </p14:nvContentPartPr>
              <p14:xfrm>
                <a:off x="8998695" y="2462475"/>
                <a:ext cx="76320" cy="273240"/>
              </p14:xfrm>
            </p:contentPart>
          </mc:Choice>
          <mc:Fallback xmlns="">
            <p:pic>
              <p:nvPicPr>
                <p:cNvPr id="191" name="Ink 190">
                  <a:extLst>
                    <a:ext uri="{FF2B5EF4-FFF2-40B4-BE49-F238E27FC236}">
                      <a16:creationId xmlns:a16="http://schemas.microsoft.com/office/drawing/2014/main" id="{A7E51E6A-1715-AA1F-5AAD-A4B75172A677}"/>
                    </a:ext>
                  </a:extLst>
                </p:cNvPr>
                <p:cNvPicPr/>
                <p:nvPr/>
              </p:nvPicPr>
              <p:blipFill>
                <a:blip r:embed="rId207"/>
                <a:stretch>
                  <a:fillRect/>
                </a:stretch>
              </p:blipFill>
              <p:spPr>
                <a:xfrm>
                  <a:off x="8981055" y="2444835"/>
                  <a:ext cx="1119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98" name="Ink 197">
                  <a:extLst>
                    <a:ext uri="{FF2B5EF4-FFF2-40B4-BE49-F238E27FC236}">
                      <a16:creationId xmlns:a16="http://schemas.microsoft.com/office/drawing/2014/main" id="{2191BE14-FAA1-0CF3-C5D3-4E439476A2FF}"/>
                    </a:ext>
                  </a:extLst>
                </p14:cNvPr>
                <p14:cNvContentPartPr/>
                <p14:nvPr/>
              </p14:nvContentPartPr>
              <p14:xfrm>
                <a:off x="9608895" y="2724555"/>
                <a:ext cx="21960" cy="177840"/>
              </p14:xfrm>
            </p:contentPart>
          </mc:Choice>
          <mc:Fallback xmlns="">
            <p:pic>
              <p:nvPicPr>
                <p:cNvPr id="198" name="Ink 197">
                  <a:extLst>
                    <a:ext uri="{FF2B5EF4-FFF2-40B4-BE49-F238E27FC236}">
                      <a16:creationId xmlns:a16="http://schemas.microsoft.com/office/drawing/2014/main" id="{2191BE14-FAA1-0CF3-C5D3-4E439476A2FF}"/>
                    </a:ext>
                  </a:extLst>
                </p:cNvPr>
                <p:cNvPicPr/>
                <p:nvPr/>
              </p:nvPicPr>
              <p:blipFill>
                <a:blip r:embed="rId209"/>
                <a:stretch>
                  <a:fillRect/>
                </a:stretch>
              </p:blipFill>
              <p:spPr>
                <a:xfrm>
                  <a:off x="9590895" y="2706555"/>
                  <a:ext cx="576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9" name="Ink 198">
                  <a:extLst>
                    <a:ext uri="{FF2B5EF4-FFF2-40B4-BE49-F238E27FC236}">
                      <a16:creationId xmlns:a16="http://schemas.microsoft.com/office/drawing/2014/main" id="{92B5C439-9396-4CC9-C6E7-2235E93391CC}"/>
                    </a:ext>
                  </a:extLst>
                </p14:cNvPr>
                <p14:cNvContentPartPr/>
                <p14:nvPr/>
              </p14:nvContentPartPr>
              <p14:xfrm>
                <a:off x="9796455" y="2741835"/>
                <a:ext cx="47160" cy="164880"/>
              </p14:xfrm>
            </p:contentPart>
          </mc:Choice>
          <mc:Fallback xmlns="">
            <p:pic>
              <p:nvPicPr>
                <p:cNvPr id="199" name="Ink 198">
                  <a:extLst>
                    <a:ext uri="{FF2B5EF4-FFF2-40B4-BE49-F238E27FC236}">
                      <a16:creationId xmlns:a16="http://schemas.microsoft.com/office/drawing/2014/main" id="{92B5C439-9396-4CC9-C6E7-2235E93391CC}"/>
                    </a:ext>
                  </a:extLst>
                </p:cNvPr>
                <p:cNvPicPr/>
                <p:nvPr/>
              </p:nvPicPr>
              <p:blipFill>
                <a:blip r:embed="rId211"/>
                <a:stretch>
                  <a:fillRect/>
                </a:stretch>
              </p:blipFill>
              <p:spPr>
                <a:xfrm>
                  <a:off x="9778455" y="2724195"/>
                  <a:ext cx="828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02" name="Ink 201">
                  <a:extLst>
                    <a:ext uri="{FF2B5EF4-FFF2-40B4-BE49-F238E27FC236}">
                      <a16:creationId xmlns:a16="http://schemas.microsoft.com/office/drawing/2014/main" id="{42D1A090-F743-1C44-2197-E9BEEAC7AFE4}"/>
                    </a:ext>
                  </a:extLst>
                </p14:cNvPr>
                <p14:cNvContentPartPr/>
                <p14:nvPr/>
              </p14:nvContentPartPr>
              <p14:xfrm>
                <a:off x="9908415" y="2774235"/>
                <a:ext cx="123120" cy="232200"/>
              </p14:xfrm>
            </p:contentPart>
          </mc:Choice>
          <mc:Fallback xmlns="">
            <p:pic>
              <p:nvPicPr>
                <p:cNvPr id="202" name="Ink 201">
                  <a:extLst>
                    <a:ext uri="{FF2B5EF4-FFF2-40B4-BE49-F238E27FC236}">
                      <a16:creationId xmlns:a16="http://schemas.microsoft.com/office/drawing/2014/main" id="{42D1A090-F743-1C44-2197-E9BEEAC7AFE4}"/>
                    </a:ext>
                  </a:extLst>
                </p:cNvPr>
                <p:cNvPicPr/>
                <p:nvPr/>
              </p:nvPicPr>
              <p:blipFill>
                <a:blip r:embed="rId213"/>
                <a:stretch>
                  <a:fillRect/>
                </a:stretch>
              </p:blipFill>
              <p:spPr>
                <a:xfrm>
                  <a:off x="9890415" y="2756595"/>
                  <a:ext cx="158760" cy="267840"/>
                </a:xfrm>
                <a:prstGeom prst="rect">
                  <a:avLst/>
                </a:prstGeom>
              </p:spPr>
            </p:pic>
          </mc:Fallback>
        </mc:AlternateContent>
      </p:grpSp>
      <p:grpSp>
        <p:nvGrpSpPr>
          <p:cNvPr id="277" name="Group 276">
            <a:extLst>
              <a:ext uri="{FF2B5EF4-FFF2-40B4-BE49-F238E27FC236}">
                <a16:creationId xmlns:a16="http://schemas.microsoft.com/office/drawing/2014/main" id="{A8C7F93C-F129-4E94-3A2B-DAEF5494F315}"/>
              </a:ext>
            </a:extLst>
          </p:cNvPr>
          <p:cNvGrpSpPr/>
          <p:nvPr/>
        </p:nvGrpSpPr>
        <p:grpSpPr>
          <a:xfrm>
            <a:off x="9229815" y="5095875"/>
            <a:ext cx="1844280" cy="717120"/>
            <a:chOff x="9229815" y="5095875"/>
            <a:chExt cx="1844280" cy="717120"/>
          </a:xfrm>
        </p:grpSpPr>
        <mc:AlternateContent xmlns:mc="http://schemas.openxmlformats.org/markup-compatibility/2006" xmlns:p14="http://schemas.microsoft.com/office/powerpoint/2010/main">
          <mc:Choice Requires="p14">
            <p:contentPart p14:bwMode="auto" r:id="rId214">
              <p14:nvContentPartPr>
                <p14:cNvPr id="266" name="Ink 265">
                  <a:extLst>
                    <a:ext uri="{FF2B5EF4-FFF2-40B4-BE49-F238E27FC236}">
                      <a16:creationId xmlns:a16="http://schemas.microsoft.com/office/drawing/2014/main" id="{9EC15F9E-4A0A-DE0B-26FF-063AA0A0A4B3}"/>
                    </a:ext>
                  </a:extLst>
                </p14:cNvPr>
                <p14:cNvContentPartPr/>
                <p14:nvPr/>
              </p14:nvContentPartPr>
              <p14:xfrm>
                <a:off x="9312615" y="5368395"/>
                <a:ext cx="21960" cy="196920"/>
              </p14:xfrm>
            </p:contentPart>
          </mc:Choice>
          <mc:Fallback xmlns="">
            <p:pic>
              <p:nvPicPr>
                <p:cNvPr id="266" name="Ink 265">
                  <a:extLst>
                    <a:ext uri="{FF2B5EF4-FFF2-40B4-BE49-F238E27FC236}">
                      <a16:creationId xmlns:a16="http://schemas.microsoft.com/office/drawing/2014/main" id="{9EC15F9E-4A0A-DE0B-26FF-063AA0A0A4B3}"/>
                    </a:ext>
                  </a:extLst>
                </p:cNvPr>
                <p:cNvPicPr/>
                <p:nvPr/>
              </p:nvPicPr>
              <p:blipFill>
                <a:blip r:embed="rId215"/>
                <a:stretch>
                  <a:fillRect/>
                </a:stretch>
              </p:blipFill>
              <p:spPr>
                <a:xfrm>
                  <a:off x="9294975" y="5350755"/>
                  <a:ext cx="576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67" name="Ink 266">
                  <a:extLst>
                    <a:ext uri="{FF2B5EF4-FFF2-40B4-BE49-F238E27FC236}">
                      <a16:creationId xmlns:a16="http://schemas.microsoft.com/office/drawing/2014/main" id="{645DF210-24F4-9397-0C47-ADC16DE3E75C}"/>
                    </a:ext>
                  </a:extLst>
                </p14:cNvPr>
                <p14:cNvContentPartPr/>
                <p14:nvPr/>
              </p14:nvContentPartPr>
              <p14:xfrm>
                <a:off x="9229815" y="5470275"/>
                <a:ext cx="187920" cy="27000"/>
              </p14:xfrm>
            </p:contentPart>
          </mc:Choice>
          <mc:Fallback xmlns="">
            <p:pic>
              <p:nvPicPr>
                <p:cNvPr id="267" name="Ink 266">
                  <a:extLst>
                    <a:ext uri="{FF2B5EF4-FFF2-40B4-BE49-F238E27FC236}">
                      <a16:creationId xmlns:a16="http://schemas.microsoft.com/office/drawing/2014/main" id="{645DF210-24F4-9397-0C47-ADC16DE3E75C}"/>
                    </a:ext>
                  </a:extLst>
                </p:cNvPr>
                <p:cNvPicPr/>
                <p:nvPr/>
              </p:nvPicPr>
              <p:blipFill>
                <a:blip r:embed="rId217"/>
                <a:stretch>
                  <a:fillRect/>
                </a:stretch>
              </p:blipFill>
              <p:spPr>
                <a:xfrm>
                  <a:off x="9211815" y="5452635"/>
                  <a:ext cx="2235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68" name="Ink 267">
                  <a:extLst>
                    <a:ext uri="{FF2B5EF4-FFF2-40B4-BE49-F238E27FC236}">
                      <a16:creationId xmlns:a16="http://schemas.microsoft.com/office/drawing/2014/main" id="{31ACB711-9138-18A4-9638-93C935A06265}"/>
                    </a:ext>
                  </a:extLst>
                </p14:cNvPr>
                <p14:cNvContentPartPr/>
                <p14:nvPr/>
              </p14:nvContentPartPr>
              <p14:xfrm>
                <a:off x="9532935" y="5341035"/>
                <a:ext cx="134280" cy="182520"/>
              </p14:xfrm>
            </p:contentPart>
          </mc:Choice>
          <mc:Fallback xmlns="">
            <p:pic>
              <p:nvPicPr>
                <p:cNvPr id="268" name="Ink 267">
                  <a:extLst>
                    <a:ext uri="{FF2B5EF4-FFF2-40B4-BE49-F238E27FC236}">
                      <a16:creationId xmlns:a16="http://schemas.microsoft.com/office/drawing/2014/main" id="{31ACB711-9138-18A4-9638-93C935A06265}"/>
                    </a:ext>
                  </a:extLst>
                </p:cNvPr>
                <p:cNvPicPr/>
                <p:nvPr/>
              </p:nvPicPr>
              <p:blipFill>
                <a:blip r:embed="rId219"/>
                <a:stretch>
                  <a:fillRect/>
                </a:stretch>
              </p:blipFill>
              <p:spPr>
                <a:xfrm>
                  <a:off x="9514935" y="5323035"/>
                  <a:ext cx="169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70" name="Ink 269">
                  <a:extLst>
                    <a:ext uri="{FF2B5EF4-FFF2-40B4-BE49-F238E27FC236}">
                      <a16:creationId xmlns:a16="http://schemas.microsoft.com/office/drawing/2014/main" id="{971FFB2D-4A9F-CDF7-368C-EA8B1C1D0321}"/>
                    </a:ext>
                  </a:extLst>
                </p14:cNvPr>
                <p14:cNvContentPartPr/>
                <p14:nvPr/>
              </p14:nvContentPartPr>
              <p14:xfrm>
                <a:off x="9724095" y="5433195"/>
                <a:ext cx="177120" cy="218160"/>
              </p14:xfrm>
            </p:contentPart>
          </mc:Choice>
          <mc:Fallback xmlns="">
            <p:pic>
              <p:nvPicPr>
                <p:cNvPr id="270" name="Ink 269">
                  <a:extLst>
                    <a:ext uri="{FF2B5EF4-FFF2-40B4-BE49-F238E27FC236}">
                      <a16:creationId xmlns:a16="http://schemas.microsoft.com/office/drawing/2014/main" id="{971FFB2D-4A9F-CDF7-368C-EA8B1C1D0321}"/>
                    </a:ext>
                  </a:extLst>
                </p:cNvPr>
                <p:cNvPicPr/>
                <p:nvPr/>
              </p:nvPicPr>
              <p:blipFill>
                <a:blip r:embed="rId221"/>
                <a:stretch>
                  <a:fillRect/>
                </a:stretch>
              </p:blipFill>
              <p:spPr>
                <a:xfrm>
                  <a:off x="9706455" y="5415555"/>
                  <a:ext cx="2127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71" name="Ink 270">
                  <a:extLst>
                    <a:ext uri="{FF2B5EF4-FFF2-40B4-BE49-F238E27FC236}">
                      <a16:creationId xmlns:a16="http://schemas.microsoft.com/office/drawing/2014/main" id="{FB6A0D63-434F-03E2-1AEE-35DECB209C02}"/>
                    </a:ext>
                  </a:extLst>
                </p14:cNvPr>
                <p14:cNvContentPartPr/>
                <p14:nvPr/>
              </p14:nvContentPartPr>
              <p14:xfrm>
                <a:off x="10149975" y="5345355"/>
                <a:ext cx="119520" cy="465840"/>
              </p14:xfrm>
            </p:contentPart>
          </mc:Choice>
          <mc:Fallback xmlns="">
            <p:pic>
              <p:nvPicPr>
                <p:cNvPr id="271" name="Ink 270">
                  <a:extLst>
                    <a:ext uri="{FF2B5EF4-FFF2-40B4-BE49-F238E27FC236}">
                      <a16:creationId xmlns:a16="http://schemas.microsoft.com/office/drawing/2014/main" id="{FB6A0D63-434F-03E2-1AEE-35DECB209C02}"/>
                    </a:ext>
                  </a:extLst>
                </p:cNvPr>
                <p:cNvPicPr/>
                <p:nvPr/>
              </p:nvPicPr>
              <p:blipFill>
                <a:blip r:embed="rId223"/>
                <a:stretch>
                  <a:fillRect/>
                </a:stretch>
              </p:blipFill>
              <p:spPr>
                <a:xfrm>
                  <a:off x="10132335" y="5327715"/>
                  <a:ext cx="15516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72" name="Ink 271">
                  <a:extLst>
                    <a:ext uri="{FF2B5EF4-FFF2-40B4-BE49-F238E27FC236}">
                      <a16:creationId xmlns:a16="http://schemas.microsoft.com/office/drawing/2014/main" id="{BD473F11-BAC5-78F0-3CAC-210CD6EAA011}"/>
                    </a:ext>
                  </a:extLst>
                </p14:cNvPr>
                <p14:cNvContentPartPr/>
                <p14:nvPr/>
              </p14:nvContentPartPr>
              <p14:xfrm>
                <a:off x="10402335" y="5160675"/>
                <a:ext cx="174240" cy="434520"/>
              </p14:xfrm>
            </p:contentPart>
          </mc:Choice>
          <mc:Fallback xmlns="">
            <p:pic>
              <p:nvPicPr>
                <p:cNvPr id="272" name="Ink 271">
                  <a:extLst>
                    <a:ext uri="{FF2B5EF4-FFF2-40B4-BE49-F238E27FC236}">
                      <a16:creationId xmlns:a16="http://schemas.microsoft.com/office/drawing/2014/main" id="{BD473F11-BAC5-78F0-3CAC-210CD6EAA011}"/>
                    </a:ext>
                  </a:extLst>
                </p:cNvPr>
                <p:cNvPicPr/>
                <p:nvPr/>
              </p:nvPicPr>
              <p:blipFill>
                <a:blip r:embed="rId225"/>
                <a:stretch>
                  <a:fillRect/>
                </a:stretch>
              </p:blipFill>
              <p:spPr>
                <a:xfrm>
                  <a:off x="10384335" y="5143035"/>
                  <a:ext cx="2098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73" name="Ink 272">
                  <a:extLst>
                    <a:ext uri="{FF2B5EF4-FFF2-40B4-BE49-F238E27FC236}">
                      <a16:creationId xmlns:a16="http://schemas.microsoft.com/office/drawing/2014/main" id="{BD4B8823-61FA-1FCC-B608-707F136096CF}"/>
                    </a:ext>
                  </a:extLst>
                </p14:cNvPr>
                <p14:cNvContentPartPr/>
                <p14:nvPr/>
              </p14:nvContentPartPr>
              <p14:xfrm>
                <a:off x="10618335" y="5357595"/>
                <a:ext cx="92160" cy="167040"/>
              </p14:xfrm>
            </p:contentPart>
          </mc:Choice>
          <mc:Fallback xmlns="">
            <p:pic>
              <p:nvPicPr>
                <p:cNvPr id="273" name="Ink 272">
                  <a:extLst>
                    <a:ext uri="{FF2B5EF4-FFF2-40B4-BE49-F238E27FC236}">
                      <a16:creationId xmlns:a16="http://schemas.microsoft.com/office/drawing/2014/main" id="{BD4B8823-61FA-1FCC-B608-707F136096CF}"/>
                    </a:ext>
                  </a:extLst>
                </p:cNvPr>
                <p:cNvPicPr/>
                <p:nvPr/>
              </p:nvPicPr>
              <p:blipFill>
                <a:blip r:embed="rId227"/>
                <a:stretch>
                  <a:fillRect/>
                </a:stretch>
              </p:blipFill>
              <p:spPr>
                <a:xfrm>
                  <a:off x="10600695" y="5339955"/>
                  <a:ext cx="1278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74" name="Ink 273">
                  <a:extLst>
                    <a:ext uri="{FF2B5EF4-FFF2-40B4-BE49-F238E27FC236}">
                      <a16:creationId xmlns:a16="http://schemas.microsoft.com/office/drawing/2014/main" id="{6706A6C4-7C56-72EB-0E10-02D5D8138C06}"/>
                    </a:ext>
                  </a:extLst>
                </p14:cNvPr>
                <p14:cNvContentPartPr/>
                <p14:nvPr/>
              </p14:nvContentPartPr>
              <p14:xfrm>
                <a:off x="10747935" y="5443635"/>
                <a:ext cx="149760" cy="174600"/>
              </p14:xfrm>
            </p:contentPart>
          </mc:Choice>
          <mc:Fallback xmlns="">
            <p:pic>
              <p:nvPicPr>
                <p:cNvPr id="274" name="Ink 273">
                  <a:extLst>
                    <a:ext uri="{FF2B5EF4-FFF2-40B4-BE49-F238E27FC236}">
                      <a16:creationId xmlns:a16="http://schemas.microsoft.com/office/drawing/2014/main" id="{6706A6C4-7C56-72EB-0E10-02D5D8138C06}"/>
                    </a:ext>
                  </a:extLst>
                </p:cNvPr>
                <p:cNvPicPr/>
                <p:nvPr/>
              </p:nvPicPr>
              <p:blipFill>
                <a:blip r:embed="rId229"/>
                <a:stretch>
                  <a:fillRect/>
                </a:stretch>
              </p:blipFill>
              <p:spPr>
                <a:xfrm>
                  <a:off x="10729935" y="5425635"/>
                  <a:ext cx="185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75" name="Ink 274">
                  <a:extLst>
                    <a:ext uri="{FF2B5EF4-FFF2-40B4-BE49-F238E27FC236}">
                      <a16:creationId xmlns:a16="http://schemas.microsoft.com/office/drawing/2014/main" id="{89E90418-A742-BE6C-EDFD-DB2B8C16BD99}"/>
                    </a:ext>
                  </a:extLst>
                </p14:cNvPr>
                <p14:cNvContentPartPr/>
                <p14:nvPr/>
              </p14:nvContentPartPr>
              <p14:xfrm>
                <a:off x="10821375" y="5095875"/>
                <a:ext cx="252720" cy="717120"/>
              </p14:xfrm>
            </p:contentPart>
          </mc:Choice>
          <mc:Fallback xmlns="">
            <p:pic>
              <p:nvPicPr>
                <p:cNvPr id="275" name="Ink 274">
                  <a:extLst>
                    <a:ext uri="{FF2B5EF4-FFF2-40B4-BE49-F238E27FC236}">
                      <a16:creationId xmlns:a16="http://schemas.microsoft.com/office/drawing/2014/main" id="{89E90418-A742-BE6C-EDFD-DB2B8C16BD99}"/>
                    </a:ext>
                  </a:extLst>
                </p:cNvPr>
                <p:cNvPicPr/>
                <p:nvPr/>
              </p:nvPicPr>
              <p:blipFill>
                <a:blip r:embed="rId231"/>
                <a:stretch>
                  <a:fillRect/>
                </a:stretch>
              </p:blipFill>
              <p:spPr>
                <a:xfrm>
                  <a:off x="10803735" y="5077875"/>
                  <a:ext cx="288360" cy="752760"/>
                </a:xfrm>
                <a:prstGeom prst="rect">
                  <a:avLst/>
                </a:prstGeom>
              </p:spPr>
            </p:pic>
          </mc:Fallback>
        </mc:AlternateContent>
      </p:grpSp>
      <p:grpSp>
        <p:nvGrpSpPr>
          <p:cNvPr id="283" name="Group 282">
            <a:extLst>
              <a:ext uri="{FF2B5EF4-FFF2-40B4-BE49-F238E27FC236}">
                <a16:creationId xmlns:a16="http://schemas.microsoft.com/office/drawing/2014/main" id="{EE81B65A-82C3-9D41-AF11-D9F39FD72D6C}"/>
              </a:ext>
            </a:extLst>
          </p:cNvPr>
          <p:cNvGrpSpPr/>
          <p:nvPr/>
        </p:nvGrpSpPr>
        <p:grpSpPr>
          <a:xfrm>
            <a:off x="4745115" y="1411500"/>
            <a:ext cx="535680" cy="689760"/>
            <a:chOff x="4689495" y="1080435"/>
            <a:chExt cx="535680" cy="689760"/>
          </a:xfrm>
        </p:grpSpPr>
        <mc:AlternateContent xmlns:mc="http://schemas.openxmlformats.org/markup-compatibility/2006" xmlns:p14="http://schemas.microsoft.com/office/powerpoint/2010/main">
          <mc:Choice Requires="p14">
            <p:contentPart p14:bwMode="auto" r:id="rId232">
              <p14:nvContentPartPr>
                <p14:cNvPr id="278" name="Ink 277">
                  <a:extLst>
                    <a:ext uri="{FF2B5EF4-FFF2-40B4-BE49-F238E27FC236}">
                      <a16:creationId xmlns:a16="http://schemas.microsoft.com/office/drawing/2014/main" id="{C920F842-FD51-A5D5-5843-0F4A883E2645}"/>
                    </a:ext>
                  </a:extLst>
                </p14:cNvPr>
                <p14:cNvContentPartPr/>
                <p14:nvPr/>
              </p14:nvContentPartPr>
              <p14:xfrm>
                <a:off x="4689495" y="1080435"/>
                <a:ext cx="115920" cy="689760"/>
              </p14:xfrm>
            </p:contentPart>
          </mc:Choice>
          <mc:Fallback xmlns="">
            <p:pic>
              <p:nvPicPr>
                <p:cNvPr id="278" name="Ink 277">
                  <a:extLst>
                    <a:ext uri="{FF2B5EF4-FFF2-40B4-BE49-F238E27FC236}">
                      <a16:creationId xmlns:a16="http://schemas.microsoft.com/office/drawing/2014/main" id="{C920F842-FD51-A5D5-5843-0F4A883E2645}"/>
                    </a:ext>
                  </a:extLst>
                </p:cNvPr>
                <p:cNvPicPr/>
                <p:nvPr/>
              </p:nvPicPr>
              <p:blipFill>
                <a:blip r:embed="rId233"/>
                <a:stretch>
                  <a:fillRect/>
                </a:stretch>
              </p:blipFill>
              <p:spPr>
                <a:xfrm>
                  <a:off x="4671495" y="1062435"/>
                  <a:ext cx="151560" cy="725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79" name="Ink 278">
                  <a:extLst>
                    <a:ext uri="{FF2B5EF4-FFF2-40B4-BE49-F238E27FC236}">
                      <a16:creationId xmlns:a16="http://schemas.microsoft.com/office/drawing/2014/main" id="{882F63D1-5EFC-FBAC-723A-26EFDE40347F}"/>
                    </a:ext>
                  </a:extLst>
                </p14:cNvPr>
                <p14:cNvContentPartPr/>
                <p14:nvPr/>
              </p14:nvContentPartPr>
              <p14:xfrm>
                <a:off x="4826295" y="1156755"/>
                <a:ext cx="108720" cy="333720"/>
              </p14:xfrm>
            </p:contentPart>
          </mc:Choice>
          <mc:Fallback xmlns="">
            <p:pic>
              <p:nvPicPr>
                <p:cNvPr id="279" name="Ink 278">
                  <a:extLst>
                    <a:ext uri="{FF2B5EF4-FFF2-40B4-BE49-F238E27FC236}">
                      <a16:creationId xmlns:a16="http://schemas.microsoft.com/office/drawing/2014/main" id="{882F63D1-5EFC-FBAC-723A-26EFDE40347F}"/>
                    </a:ext>
                  </a:extLst>
                </p:cNvPr>
                <p:cNvPicPr/>
                <p:nvPr/>
              </p:nvPicPr>
              <p:blipFill>
                <a:blip r:embed="rId235"/>
                <a:stretch>
                  <a:fillRect/>
                </a:stretch>
              </p:blipFill>
              <p:spPr>
                <a:xfrm>
                  <a:off x="4808655" y="1139115"/>
                  <a:ext cx="14436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81" name="Ink 280">
                  <a:extLst>
                    <a:ext uri="{FF2B5EF4-FFF2-40B4-BE49-F238E27FC236}">
                      <a16:creationId xmlns:a16="http://schemas.microsoft.com/office/drawing/2014/main" id="{DE838A84-ECDC-5DEA-66B7-1984D76826AA}"/>
                    </a:ext>
                  </a:extLst>
                </p14:cNvPr>
                <p14:cNvContentPartPr/>
                <p14:nvPr/>
              </p14:nvContentPartPr>
              <p14:xfrm>
                <a:off x="4981815" y="1323075"/>
                <a:ext cx="130320" cy="119520"/>
              </p14:xfrm>
            </p:contentPart>
          </mc:Choice>
          <mc:Fallback xmlns="">
            <p:pic>
              <p:nvPicPr>
                <p:cNvPr id="281" name="Ink 280">
                  <a:extLst>
                    <a:ext uri="{FF2B5EF4-FFF2-40B4-BE49-F238E27FC236}">
                      <a16:creationId xmlns:a16="http://schemas.microsoft.com/office/drawing/2014/main" id="{DE838A84-ECDC-5DEA-66B7-1984D76826AA}"/>
                    </a:ext>
                  </a:extLst>
                </p:cNvPr>
                <p:cNvPicPr/>
                <p:nvPr/>
              </p:nvPicPr>
              <p:blipFill>
                <a:blip r:embed="rId237"/>
                <a:stretch>
                  <a:fillRect/>
                </a:stretch>
              </p:blipFill>
              <p:spPr>
                <a:xfrm>
                  <a:off x="4963815" y="1305435"/>
                  <a:ext cx="1659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82" name="Ink 281">
                  <a:extLst>
                    <a:ext uri="{FF2B5EF4-FFF2-40B4-BE49-F238E27FC236}">
                      <a16:creationId xmlns:a16="http://schemas.microsoft.com/office/drawing/2014/main" id="{01D63A07-6CF5-5D45-4552-C1C7B5D512F0}"/>
                    </a:ext>
                  </a:extLst>
                </p14:cNvPr>
                <p14:cNvContentPartPr/>
                <p14:nvPr/>
              </p14:nvContentPartPr>
              <p14:xfrm>
                <a:off x="5068215" y="1180515"/>
                <a:ext cx="156960" cy="439920"/>
              </p14:xfrm>
            </p:contentPart>
          </mc:Choice>
          <mc:Fallback xmlns="">
            <p:pic>
              <p:nvPicPr>
                <p:cNvPr id="282" name="Ink 281">
                  <a:extLst>
                    <a:ext uri="{FF2B5EF4-FFF2-40B4-BE49-F238E27FC236}">
                      <a16:creationId xmlns:a16="http://schemas.microsoft.com/office/drawing/2014/main" id="{01D63A07-6CF5-5D45-4552-C1C7B5D512F0}"/>
                    </a:ext>
                  </a:extLst>
                </p:cNvPr>
                <p:cNvPicPr/>
                <p:nvPr/>
              </p:nvPicPr>
              <p:blipFill>
                <a:blip r:embed="rId239"/>
                <a:stretch>
                  <a:fillRect/>
                </a:stretch>
              </p:blipFill>
              <p:spPr>
                <a:xfrm>
                  <a:off x="5050575" y="1162875"/>
                  <a:ext cx="192600" cy="475560"/>
                </a:xfrm>
                <a:prstGeom prst="rect">
                  <a:avLst/>
                </a:prstGeom>
              </p:spPr>
            </p:pic>
          </mc:Fallback>
        </mc:AlternateContent>
      </p:grpSp>
      <p:sp>
        <p:nvSpPr>
          <p:cNvPr id="284" name="Rectangle 283">
            <a:extLst>
              <a:ext uri="{FF2B5EF4-FFF2-40B4-BE49-F238E27FC236}">
                <a16:creationId xmlns:a16="http://schemas.microsoft.com/office/drawing/2014/main" id="{27FF51AB-4250-A509-B829-4837DD156D7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2136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B5CE-B036-D96D-99DD-5E56D25B3A0E}"/>
              </a:ext>
            </a:extLst>
          </p:cNvPr>
          <p:cNvSpPr>
            <a:spLocks noGrp="1"/>
          </p:cNvSpPr>
          <p:nvPr>
            <p:ph type="title"/>
          </p:nvPr>
        </p:nvSpPr>
        <p:spPr/>
        <p:txBody>
          <a:bodyPr/>
          <a:lstStyle/>
          <a:p>
            <a:r>
              <a:rPr lang="en-US" dirty="0"/>
              <a:t>Interpolating the integrand over [-1,1]</a:t>
            </a:r>
          </a:p>
        </p:txBody>
      </p:sp>
      <p:sp>
        <p:nvSpPr>
          <p:cNvPr id="3" name="Footer Placeholder 2">
            <a:extLst>
              <a:ext uri="{FF2B5EF4-FFF2-40B4-BE49-F238E27FC236}">
                <a16:creationId xmlns:a16="http://schemas.microsoft.com/office/drawing/2014/main" id="{206C4015-FB6C-DCA9-C912-6688B3ABF76A}"/>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AE9DAD39-2828-C9B9-9337-822A3F938DF0}"/>
              </a:ext>
            </a:extLst>
          </p:cNvPr>
          <p:cNvSpPr>
            <a:spLocks noGrp="1"/>
          </p:cNvSpPr>
          <p:nvPr>
            <p:ph type="sldNum" sz="quarter" idx="11"/>
          </p:nvPr>
        </p:nvSpPr>
        <p:spPr/>
        <p:txBody>
          <a:bodyPr/>
          <a:lstStyle/>
          <a:p>
            <a:r>
              <a:rPr lang="en-US"/>
              <a:t>Page </a:t>
            </a:r>
            <a:fld id="{15EBE321-CBB1-4E91-BD14-37C8D44326FB}" type="slidenum">
              <a:rPr lang="en-US" smtClean="0"/>
              <a:pPr/>
              <a:t>12</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62CC86-9C99-1922-9254-278F53214219}"/>
                  </a:ext>
                </a:extLst>
              </p:cNvPr>
              <p:cNvSpPr>
                <a:spLocks noGrp="1"/>
              </p:cNvSpPr>
              <p:nvPr>
                <p:ph idx="1"/>
              </p:nvPr>
            </p:nvSpPr>
            <p:spPr/>
            <p:txBody>
              <a:bodyPr/>
              <a:lstStyle/>
              <a:p>
                <a:pPr marL="285750" indent="-285750">
                  <a:buFont typeface="Arial" panose="020B0604020202020204" pitchFamily="34" charset="0"/>
                  <a:buChar char="•"/>
                </a:pPr>
                <a:r>
                  <a:rPr lang="en-US" dirty="0"/>
                  <a:t>We have obtained</a:t>
                </a:r>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if </a:t>
                </a:r>
                <a14:m>
                  <m:oMath xmlns:m="http://schemas.openxmlformats.org/officeDocument/2006/math">
                    <m:r>
                      <a:rPr lang="en-US" i="1" dirty="0" smtClean="0">
                        <a:latin typeface="Cambria Math" panose="02040503050406030204" pitchFamily="18" charset="0"/>
                      </a:rPr>
                      <m:t>𝑔</m:t>
                    </m:r>
                  </m:oMath>
                </a14:m>
                <a:r>
                  <a:rPr lang="en-US" dirty="0"/>
                  <a:t> is a polynomial of degree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then it coincides with its interpolation polynomial and the formula is exact.</a:t>
                </a:r>
              </a:p>
              <a:p>
                <a:pPr marL="285750" indent="-285750">
                  <a:buFont typeface="Arial" panose="020B0604020202020204" pitchFamily="34" charset="0"/>
                  <a:buChar char="•"/>
                </a:pPr>
                <a:r>
                  <a:rPr lang="en-US" dirty="0"/>
                  <a:t>We have </a:t>
                </a:r>
                <a14:m>
                  <m:oMath xmlns:m="http://schemas.openxmlformats.org/officeDocument/2006/math">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𝑗</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=2</m:t>
                        </m:r>
                      </m:e>
                    </m:nary>
                    <m:r>
                      <a:rPr lang="en-US" i="1" dirty="0" smtClean="0">
                        <a:latin typeface="Cambria Math" panose="02040503050406030204" pitchFamily="18" charset="0"/>
                      </a:rPr>
                      <m:t> </m:t>
                    </m:r>
                  </m:oMath>
                </a14:m>
                <a:r>
                  <a:rPr lang="en-US" dirty="0"/>
                  <a:t>(because </a:t>
                </a:r>
                <a14:m>
                  <m:oMath xmlns:m="http://schemas.openxmlformats.org/officeDocument/2006/math">
                    <m:nary>
                      <m:naryPr>
                        <m:chr m:val="∑"/>
                        <m:ctrlPr>
                          <a:rPr lang="en-US" i="1" dirty="0" smtClean="0">
                            <a:latin typeface="Cambria Math" panose="02040503050406030204" pitchFamily="18" charset="0"/>
                          </a:rPr>
                        </m:ctrlPr>
                      </m:naryPr>
                      <m:sub>
                        <m:r>
                          <m:rPr>
                            <m:brk m:alnAt="23"/>
                          </m:rPr>
                          <a:rPr lang="en-US" i="1" dirty="0">
                            <a:latin typeface="Cambria Math" panose="02040503050406030204" pitchFamily="18" charset="0"/>
                          </a:rPr>
                          <m:t>𝑗</m:t>
                        </m:r>
                        <m:r>
                          <a:rPr lang="en-US" i="1" dirty="0">
                            <a:latin typeface="Cambria Math" panose="02040503050406030204" pitchFamily="18" charset="0"/>
                          </a:rPr>
                          <m:t>=1</m:t>
                        </m:r>
                      </m:sub>
                      <m:sup>
                        <m:r>
                          <a:rPr lang="en-US" i="1" dirty="0">
                            <a:latin typeface="Cambria Math" panose="02040503050406030204" pitchFamily="18" charset="0"/>
                          </a:rPr>
                          <m:t>𝑛</m:t>
                        </m:r>
                      </m:sup>
                      <m:e>
                        <m:sSub>
                          <m:sSubPr>
                            <m:ctrlPr>
                              <a:rPr lang="en-US" i="1" dirty="0">
                                <a:latin typeface="Cambria Math" panose="02040503050406030204" pitchFamily="18" charset="0"/>
                              </a:rPr>
                            </m:ctrlPr>
                          </m:sSubPr>
                          <m:e>
                            <m:r>
                              <a:rPr lang="en-US" b="0" i="1" dirty="0" smtClean="0">
                                <a:latin typeface="Cambria Math" panose="02040503050406030204" pitchFamily="18" charset="0"/>
                              </a:rPr>
                              <m:t>𝐿</m:t>
                            </m:r>
                          </m:e>
                          <m:sub>
                            <m:r>
                              <a:rPr lang="en-US" i="1" dirty="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)=1</m:t>
                        </m:r>
                      </m:e>
                    </m:nary>
                    <m:r>
                      <a:rPr lang="en-US" b="0" i="0" dirty="0" smtClean="0">
                        <a:latin typeface="Cambria Math" panose="02040503050406030204" pitchFamily="18" charset="0"/>
                      </a:rPr>
                      <m:t> → </m:t>
                    </m:r>
                  </m:oMath>
                </a14:m>
                <a:r>
                  <a:rPr lang="en-US" b="0" i="0" dirty="0">
                    <a:latin typeface="+mj-lt"/>
                  </a:rPr>
                  <a:t>partition of unity</a:t>
                </a:r>
                <a:r>
                  <a:rPr lang="en-US" dirty="0"/>
                  <a:t>)</a:t>
                </a:r>
              </a:p>
            </p:txBody>
          </p:sp>
        </mc:Choice>
        <mc:Fallback xmlns="">
          <p:sp>
            <p:nvSpPr>
              <p:cNvPr id="5" name="Content Placeholder 4">
                <a:extLst>
                  <a:ext uri="{FF2B5EF4-FFF2-40B4-BE49-F238E27FC236}">
                    <a16:creationId xmlns:a16="http://schemas.microsoft.com/office/drawing/2014/main" id="{6D62CC86-9C99-1922-9254-278F53214219}"/>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pic>
        <p:nvPicPr>
          <p:cNvPr id="7" name="Picture 6" descr="A close-up of a white background&#10;&#10;Description automatically generated">
            <a:extLst>
              <a:ext uri="{FF2B5EF4-FFF2-40B4-BE49-F238E27FC236}">
                <a16:creationId xmlns:a16="http://schemas.microsoft.com/office/drawing/2014/main" id="{9D2A80F5-3EC8-3F99-952D-38C7438AEF17}"/>
              </a:ext>
            </a:extLst>
          </p:cNvPr>
          <p:cNvPicPr>
            <a:picLocks noChangeAspect="1"/>
          </p:cNvPicPr>
          <p:nvPr/>
        </p:nvPicPr>
        <p:blipFill>
          <a:blip r:embed="rId3"/>
          <a:stretch>
            <a:fillRect/>
          </a:stretch>
        </p:blipFill>
        <p:spPr>
          <a:xfrm>
            <a:off x="3447376" y="2140057"/>
            <a:ext cx="4854850" cy="784117"/>
          </a:xfrm>
          <a:prstGeom prst="rect">
            <a:avLst/>
          </a:prstGeom>
        </p:spPr>
      </p:pic>
      <p:sp>
        <p:nvSpPr>
          <p:cNvPr id="8" name="Rectangle 7">
            <a:extLst>
              <a:ext uri="{FF2B5EF4-FFF2-40B4-BE49-F238E27FC236}">
                <a16:creationId xmlns:a16="http://schemas.microsoft.com/office/drawing/2014/main" id="{6B6BB95C-D976-FB02-3E57-462EFD60DE5C}"/>
              </a:ext>
            </a:extLst>
          </p:cNvPr>
          <p:cNvSpPr/>
          <p:nvPr/>
        </p:nvSpPr>
        <p:spPr>
          <a:xfrm>
            <a:off x="857250" y="6224638"/>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489540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E957-4369-D0E1-C529-F65E4E1DBCCC}"/>
              </a:ext>
            </a:extLst>
          </p:cNvPr>
          <p:cNvSpPr>
            <a:spLocks noGrp="1"/>
          </p:cNvSpPr>
          <p:nvPr>
            <p:ph type="title"/>
          </p:nvPr>
        </p:nvSpPr>
        <p:spPr/>
        <p:txBody>
          <a:bodyPr/>
          <a:lstStyle/>
          <a:p>
            <a:r>
              <a:rPr lang="en-US" dirty="0"/>
              <a:t>Quadrature formula - definition</a:t>
            </a:r>
          </a:p>
        </p:txBody>
      </p:sp>
      <p:sp>
        <p:nvSpPr>
          <p:cNvPr id="3" name="Footer Placeholder 2">
            <a:extLst>
              <a:ext uri="{FF2B5EF4-FFF2-40B4-BE49-F238E27FC236}">
                <a16:creationId xmlns:a16="http://schemas.microsoft.com/office/drawing/2014/main" id="{5B41CC4D-A7FE-60FE-D049-4497CAA6ED19}"/>
              </a:ext>
            </a:extLst>
          </p:cNvPr>
          <p:cNvSpPr>
            <a:spLocks noGrp="1"/>
          </p:cNvSpPr>
          <p:nvPr>
            <p:ph type="ftr" sz="quarter" idx="10"/>
          </p:nvPr>
        </p:nvSpPr>
        <p:spPr>
          <a:xfrm>
            <a:off x="1059160" y="7302202"/>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F48E943B-B03C-96D6-0A1B-DF0741EF7101}"/>
              </a:ext>
            </a:extLst>
          </p:cNvPr>
          <p:cNvSpPr>
            <a:spLocks noGrp="1"/>
          </p:cNvSpPr>
          <p:nvPr>
            <p:ph type="sldNum" sz="quarter" idx="11"/>
          </p:nvPr>
        </p:nvSpPr>
        <p:spPr/>
        <p:txBody>
          <a:bodyPr/>
          <a:lstStyle/>
          <a:p>
            <a:r>
              <a:rPr lang="en-US"/>
              <a:t>Page </a:t>
            </a:r>
            <a:fld id="{15EBE321-CBB1-4E91-BD14-37C8D44326FB}" type="slidenum">
              <a:rPr lang="en-US" smtClean="0"/>
              <a:pPr/>
              <a:t>13</a:t>
            </a:fld>
            <a:endParaRPr lang="en-US"/>
          </a:p>
        </p:txBody>
      </p:sp>
      <p:sp>
        <p:nvSpPr>
          <p:cNvPr id="8" name="Rectangle 7">
            <a:extLst>
              <a:ext uri="{FF2B5EF4-FFF2-40B4-BE49-F238E27FC236}">
                <a16:creationId xmlns:a16="http://schemas.microsoft.com/office/drawing/2014/main" id="{D668F6C2-228F-66A4-20A3-DE644980C810}"/>
              </a:ext>
            </a:extLst>
          </p:cNvPr>
          <p:cNvSpPr/>
          <p:nvPr/>
        </p:nvSpPr>
        <p:spPr>
          <a:xfrm>
            <a:off x="857250" y="7211227"/>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2B532DBC-A0A3-D1B5-24E1-DBE43D3FC23E}"/>
                  </a:ext>
                </a:extLst>
              </p:cNvPr>
              <p:cNvSpPr txBox="1">
                <a:spLocks/>
              </p:cNvSpPr>
              <p:nvPr/>
            </p:nvSpPr>
            <p:spPr bwMode="black">
              <a:xfrm>
                <a:off x="411162" y="1414800"/>
                <a:ext cx="11376026" cy="4752000"/>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The formula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called </a:t>
                </a:r>
                <a:r>
                  <a:rPr lang="en-US" b="1" dirty="0">
                    <a:solidFill>
                      <a:schemeClr val="accent1"/>
                    </a:solidFill>
                  </a:rPr>
                  <a:t>elementary quadrature formula </a:t>
                </a:r>
                <a:r>
                  <a:rPr lang="en-US" dirty="0"/>
                  <a:t>with </a:t>
                </a:r>
                <a14:m>
                  <m:oMath xmlns:m="http://schemas.openxmlformats.org/officeDocument/2006/math">
                    <m:r>
                      <a:rPr lang="en-US" b="0" i="1" smtClean="0">
                        <a:latin typeface="Cambria Math" panose="02040503050406030204" pitchFamily="18" charset="0"/>
                      </a:rPr>
                      <m:t>𝑛</m:t>
                    </m:r>
                  </m:oMath>
                </a14:m>
                <a:r>
                  <a:rPr lang="en-US" dirty="0"/>
                  <a:t> stages. The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𝑗</m:t>
                        </m:r>
                      </m:sub>
                    </m:sSub>
                  </m:oMath>
                </a14:m>
                <a:r>
                  <a:rPr lang="en-US" dirty="0"/>
                  <a:t>) are the </a:t>
                </a:r>
                <a:r>
                  <a:rPr lang="en-US" b="1" dirty="0">
                    <a:solidFill>
                      <a:srgbClr val="FF0000"/>
                    </a:solidFill>
                  </a:rPr>
                  <a:t>nodes</a:t>
                </a:r>
                <a:r>
                  <a:rPr lang="en-US" dirty="0"/>
                  <a:t> and the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𝑗</m:t>
                        </m:r>
                      </m:sub>
                    </m:sSub>
                  </m:oMath>
                </a14:m>
                <a:r>
                  <a:rPr lang="en-US" dirty="0"/>
                  <a:t>) are the </a:t>
                </a:r>
                <a:r>
                  <a:rPr lang="en-US" b="1" dirty="0">
                    <a:solidFill>
                      <a:srgbClr val="FF0000"/>
                    </a:solidFill>
                  </a:rPr>
                  <a:t>weights</a:t>
                </a:r>
                <a:r>
                  <a:rPr lang="en-US" dirty="0"/>
                  <a:t> </a:t>
                </a:r>
              </a:p>
              <a:p>
                <a:pPr marL="285750" indent="-285750">
                  <a:buFont typeface="Arial" panose="020B0604020202020204" pitchFamily="34" charset="0"/>
                  <a:buChar char="•"/>
                </a:pPr>
                <a:r>
                  <a:rPr lang="en-US" dirty="0"/>
                  <a:t>By linearity the formula </a:t>
                </a:r>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Leads </a:t>
                </a:r>
                <a:r>
                  <a:rPr lang="en-US" b="1" dirty="0">
                    <a:solidFill>
                      <a:schemeClr val="accent1"/>
                    </a:solidFill>
                  </a:rPr>
                  <a:t>composite quadrature formulas</a:t>
                </a:r>
              </a:p>
            </p:txBody>
          </p:sp>
        </mc:Choice>
        <mc:Fallback>
          <p:sp>
            <p:nvSpPr>
              <p:cNvPr id="5" name="Content Placeholder 4">
                <a:extLst>
                  <a:ext uri="{FF2B5EF4-FFF2-40B4-BE49-F238E27FC236}">
                    <a16:creationId xmlns:a16="http://schemas.microsoft.com/office/drawing/2014/main" id="{2B532DBC-A0A3-D1B5-24E1-DBE43D3FC23E}"/>
                  </a:ext>
                </a:extLst>
              </p:cNvPr>
              <p:cNvSpPr txBox="1">
                <a:spLocks noRot="1" noChangeAspect="1" noMove="1" noResize="1" noEditPoints="1" noAdjustHandles="1" noChangeArrowheads="1" noChangeShapeType="1" noTextEdit="1"/>
              </p:cNvSpPr>
              <p:nvPr/>
            </p:nvSpPr>
            <p:spPr bwMode="black">
              <a:xfrm>
                <a:off x="411162" y="1414800"/>
                <a:ext cx="11376026" cy="4752000"/>
              </a:xfrm>
              <a:prstGeom prst="rect">
                <a:avLst/>
              </a:prstGeom>
              <a:blipFill>
                <a:blip r:embed="rId2"/>
                <a:stretch>
                  <a:fillRect l="-1125" t="-1538" r="-964"/>
                </a:stretch>
              </a:blipFill>
            </p:spPr>
            <p:txBody>
              <a:bodyPr/>
              <a:lstStyle/>
              <a:p>
                <a:r>
                  <a:rPr lang="en-US">
                    <a:noFill/>
                  </a:rPr>
                  <a:t> </a:t>
                </a:r>
              </a:p>
            </p:txBody>
          </p:sp>
        </mc:Fallback>
      </mc:AlternateContent>
      <p:pic>
        <p:nvPicPr>
          <p:cNvPr id="6" name="Picture 5" descr="A close-up of a white background&#10;&#10;Description automatically generated">
            <a:extLst>
              <a:ext uri="{FF2B5EF4-FFF2-40B4-BE49-F238E27FC236}">
                <a16:creationId xmlns:a16="http://schemas.microsoft.com/office/drawing/2014/main" id="{738E2339-D65C-418A-6162-CEEB3BC33A38}"/>
              </a:ext>
            </a:extLst>
          </p:cNvPr>
          <p:cNvPicPr>
            <a:picLocks noChangeAspect="1"/>
          </p:cNvPicPr>
          <p:nvPr/>
        </p:nvPicPr>
        <p:blipFill>
          <a:blip r:embed="rId3"/>
          <a:stretch>
            <a:fillRect/>
          </a:stretch>
        </p:blipFill>
        <p:spPr>
          <a:xfrm>
            <a:off x="3461813" y="1896542"/>
            <a:ext cx="4854850" cy="784117"/>
          </a:xfrm>
          <a:prstGeom prst="rect">
            <a:avLst/>
          </a:prstGeom>
        </p:spPr>
      </p:pic>
      <p:pic>
        <p:nvPicPr>
          <p:cNvPr id="12" name="Picture 11">
            <a:extLst>
              <a:ext uri="{FF2B5EF4-FFF2-40B4-BE49-F238E27FC236}">
                <a16:creationId xmlns:a16="http://schemas.microsoft.com/office/drawing/2014/main" id="{CC8C4D95-839E-4FC8-44EC-F0134C03A44E}"/>
              </a:ext>
            </a:extLst>
          </p:cNvPr>
          <p:cNvPicPr>
            <a:picLocks noChangeAspect="1"/>
          </p:cNvPicPr>
          <p:nvPr/>
        </p:nvPicPr>
        <p:blipFill>
          <a:blip r:embed="rId4"/>
          <a:stretch>
            <a:fillRect/>
          </a:stretch>
        </p:blipFill>
        <p:spPr>
          <a:xfrm>
            <a:off x="2942727" y="4054989"/>
            <a:ext cx="6441904" cy="886188"/>
          </a:xfrm>
          <a:prstGeom prst="rect">
            <a:avLst/>
          </a:prstGeom>
        </p:spPr>
      </p:pic>
      <p:sp>
        <p:nvSpPr>
          <p:cNvPr id="13" name="Rectangle 12">
            <a:extLst>
              <a:ext uri="{FF2B5EF4-FFF2-40B4-BE49-F238E27FC236}">
                <a16:creationId xmlns:a16="http://schemas.microsoft.com/office/drawing/2014/main" id="{D7732B6E-1256-2BD2-C022-57F221054480}"/>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0074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BBBBCA-E97F-E12D-5914-4352200AFCBD}"/>
              </a:ext>
            </a:extLst>
          </p:cNvPr>
          <p:cNvSpPr/>
          <p:nvPr/>
        </p:nvSpPr>
        <p:spPr>
          <a:xfrm>
            <a:off x="791361" y="1414800"/>
            <a:ext cx="10157376" cy="3109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1">
            <a:extLst>
              <a:ext uri="{FF2B5EF4-FFF2-40B4-BE49-F238E27FC236}">
                <a16:creationId xmlns:a16="http://schemas.microsoft.com/office/drawing/2014/main" id="{42AEBDB1-2629-42C1-AB0A-53672824C131}"/>
              </a:ext>
            </a:extLst>
          </p:cNvPr>
          <p:cNvSpPr>
            <a:spLocks noGrp="1"/>
          </p:cNvSpPr>
          <p:nvPr>
            <p:ph type="title"/>
          </p:nvPr>
        </p:nvSpPr>
        <p:spPr/>
        <p:txBody>
          <a:bodyPr/>
          <a:lstStyle/>
          <a:p>
            <a:r>
              <a:rPr lang="en-US" dirty="0"/>
              <a:t>Quadrature formula</a:t>
            </a:r>
          </a:p>
        </p:txBody>
      </p:sp>
      <p:sp>
        <p:nvSpPr>
          <p:cNvPr id="3" name="Footer Placeholder 2">
            <a:extLst>
              <a:ext uri="{FF2B5EF4-FFF2-40B4-BE49-F238E27FC236}">
                <a16:creationId xmlns:a16="http://schemas.microsoft.com/office/drawing/2014/main" id="{CC34EB4C-44B5-C8C7-9E2D-0D930AF649C5}"/>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D49BB225-C166-1611-7F63-1078DBE0157B}"/>
              </a:ext>
            </a:extLst>
          </p:cNvPr>
          <p:cNvSpPr>
            <a:spLocks noGrp="1"/>
          </p:cNvSpPr>
          <p:nvPr>
            <p:ph type="sldNum" sz="quarter" idx="11"/>
          </p:nvPr>
        </p:nvSpPr>
        <p:spPr/>
        <p:txBody>
          <a:bodyPr/>
          <a:lstStyle/>
          <a:p>
            <a:r>
              <a:rPr lang="en-US"/>
              <a:t>Page </a:t>
            </a:r>
            <a:fld id="{15EBE321-CBB1-4E91-BD14-37C8D44326FB}" type="slidenum">
              <a:rPr lang="en-US" smtClean="0"/>
              <a:pPr/>
              <a:t>14</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BF9B8A4-C108-7E69-341F-B46CCB183F55}"/>
                  </a:ext>
                </a:extLst>
              </p:cNvPr>
              <p:cNvSpPr>
                <a:spLocks noGrp="1"/>
              </p:cNvSpPr>
              <p:nvPr>
                <p:ph idx="1"/>
              </p:nvPr>
            </p:nvSpPr>
            <p:spPr>
              <a:xfrm>
                <a:off x="857250" y="1513313"/>
                <a:ext cx="10157376" cy="4752000"/>
              </a:xfrm>
            </p:spPr>
            <p:txBody>
              <a:bodyPr/>
              <a:lstStyle/>
              <a:p>
                <a:pPr marL="285750" lvl="1" indent="-285750">
                  <a:lnSpc>
                    <a:spcPct val="200000"/>
                  </a:lnSpc>
                  <a:buFont typeface="Arial" panose="020B0604020202020204" pitchFamily="34" charset="0"/>
                  <a:buChar char="•"/>
                </a:pPr>
                <a:r>
                  <a:rPr lang="en-US" b="1" dirty="0"/>
                  <a:t>Remarks:</a:t>
                </a:r>
              </a:p>
              <a:p>
                <a:pPr marL="645750" lvl="2" indent="-285750">
                  <a:lnSpc>
                    <a:spcPct val="200000"/>
                  </a:lnSpc>
                </a:pPr>
                <a:r>
                  <a:rPr lang="en-US" dirty="0"/>
                  <a:t>Composite formulas can be obtained directly by replacing </a:t>
                </a:r>
                <a14:m>
                  <m:oMath xmlns:m="http://schemas.openxmlformats.org/officeDocument/2006/math">
                    <m:r>
                      <a:rPr lang="en-US" i="1" dirty="0" smtClean="0">
                        <a:latin typeface="Cambria Math" panose="02040503050406030204" pitchFamily="18" charset="0"/>
                      </a:rPr>
                      <m:t>𝑓</m:t>
                    </m:r>
                  </m:oMath>
                </a14:m>
                <a:r>
                  <a:rPr lang="en-US" dirty="0"/>
                  <a:t> by its </a:t>
                </a:r>
                <a:r>
                  <a:rPr lang="en-US" i="1" dirty="0"/>
                  <a:t>piecewise interpolant</a:t>
                </a:r>
              </a:p>
              <a:p>
                <a:pPr marL="645750" lvl="2" indent="-285750">
                  <a:lnSpc>
                    <a:spcPct val="200000"/>
                  </a:lnSpc>
                </a:pPr>
                <a:r>
                  <a:rPr lang="en-US" dirty="0"/>
                  <a:t>The interest of coming back to a fixed interval </a:t>
                </a:r>
                <a14:m>
                  <m:oMath xmlns:m="http://schemas.openxmlformats.org/officeDocument/2006/math">
                    <m:r>
                      <a:rPr lang="en-US" i="1" dirty="0" smtClean="0">
                        <a:latin typeface="Cambria Math" panose="02040503050406030204" pitchFamily="18" charset="0"/>
                      </a:rPr>
                      <m:t>[−1, 1]</m:t>
                    </m:r>
                  </m:oMath>
                </a14:m>
                <a:r>
                  <a:rPr lang="en-US" dirty="0"/>
                  <a:t> is to allow a unified treatment that is independent of the interval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𝑖</m:t>
                        </m:r>
                        <m:r>
                          <a:rPr lang="en-US" b="0" i="1" dirty="0" smtClean="0">
                            <a:latin typeface="Cambria Math" panose="02040503050406030204" pitchFamily="18" charset="0"/>
                          </a:rPr>
                          <m:t>+1</m:t>
                        </m:r>
                      </m:sub>
                    </m:sSub>
                    <m:r>
                      <a:rPr lang="en-US" i="1" dirty="0" smtClean="0">
                        <a:latin typeface="Cambria Math" panose="02040503050406030204" pitchFamily="18" charset="0"/>
                      </a:rPr>
                      <m:t>]</m:t>
                    </m:r>
                  </m:oMath>
                </a14:m>
                <a:endParaRPr lang="en-US" dirty="0"/>
              </a:p>
              <a:p>
                <a:pPr marL="645750" lvl="2" indent="-285750">
                  <a:lnSpc>
                    <a:spcPct val="200000"/>
                  </a:lnSpc>
                </a:pPr>
                <a:r>
                  <a:rPr lang="en-US" dirty="0"/>
                  <a:t>It shows that </a:t>
                </a:r>
                <a:r>
                  <a:rPr lang="en-US" dirty="0">
                    <a:solidFill>
                      <a:schemeClr val="accent1"/>
                    </a:solidFill>
                  </a:rPr>
                  <a:t>the weights (</a:t>
                </a:r>
                <a14:m>
                  <m:oMath xmlns:m="http://schemas.openxmlformats.org/officeDocument/2006/math">
                    <m:sSub>
                      <m:sSubPr>
                        <m:ctrlPr>
                          <a:rPr lang="en-US" i="1" dirty="0" smtClean="0">
                            <a:solidFill>
                              <a:schemeClr val="accent1"/>
                            </a:solidFill>
                            <a:latin typeface="Cambria Math" panose="02040503050406030204" pitchFamily="18" charset="0"/>
                          </a:rPr>
                        </m:ctrlPr>
                      </m:sSubPr>
                      <m:e>
                        <m:r>
                          <a:rPr lang="en-US" i="1" dirty="0" smtClean="0">
                            <a:solidFill>
                              <a:schemeClr val="accent1"/>
                            </a:solidFill>
                            <a:latin typeface="Cambria Math" panose="02040503050406030204" pitchFamily="18" charset="0"/>
                          </a:rPr>
                          <m:t>𝑤</m:t>
                        </m:r>
                      </m:e>
                      <m:sub>
                        <m:r>
                          <a:rPr lang="en-US" i="1" dirty="0" smtClean="0">
                            <a:solidFill>
                              <a:schemeClr val="accent1"/>
                            </a:solidFill>
                            <a:latin typeface="Cambria Math" panose="02040503050406030204" pitchFamily="18" charset="0"/>
                          </a:rPr>
                          <m:t>𝑗</m:t>
                        </m:r>
                      </m:sub>
                    </m:sSub>
                  </m:oMath>
                </a14:m>
                <a:r>
                  <a:rPr lang="en-US" dirty="0">
                    <a:solidFill>
                      <a:schemeClr val="accent1"/>
                    </a:solidFill>
                  </a:rPr>
                  <a:t>) do not depend on </a:t>
                </a:r>
                <a14:m>
                  <m:oMath xmlns:m="http://schemas.openxmlformats.org/officeDocument/2006/math">
                    <m:r>
                      <a:rPr lang="en-US" i="1" dirty="0" smtClean="0">
                        <a:solidFill>
                          <a:schemeClr val="accent1"/>
                        </a:solidFill>
                        <a:latin typeface="Cambria Math" panose="02040503050406030204" pitchFamily="18" charset="0"/>
                      </a:rPr>
                      <m:t>𝑖</m:t>
                    </m:r>
                  </m:oMath>
                </a14:m>
                <a:r>
                  <a:rPr lang="en-US" dirty="0">
                    <a:solidFill>
                      <a:schemeClr val="accent1"/>
                    </a:solidFill>
                  </a:rPr>
                  <a:t> </a:t>
                </a:r>
                <a:r>
                  <a:rPr lang="en-US" dirty="0"/>
                  <a:t>!</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r>
                  <a:rPr lang="en-US" dirty="0"/>
                  <a:t>We will now derive various quadrature rules thanks to interpolation</a:t>
                </a:r>
              </a:p>
            </p:txBody>
          </p:sp>
        </mc:Choice>
        <mc:Fallback>
          <p:sp>
            <p:nvSpPr>
              <p:cNvPr id="5" name="Content Placeholder 4">
                <a:extLst>
                  <a:ext uri="{FF2B5EF4-FFF2-40B4-BE49-F238E27FC236}">
                    <a16:creationId xmlns:a16="http://schemas.microsoft.com/office/drawing/2014/main" id="{FBF9B8A4-C108-7E69-341F-B46CCB183F55}"/>
                  </a:ext>
                </a:extLst>
              </p:cNvPr>
              <p:cNvSpPr>
                <a:spLocks noGrp="1" noRot="1" noChangeAspect="1" noMove="1" noResize="1" noEditPoints="1" noAdjustHandles="1" noChangeArrowheads="1" noChangeShapeType="1" noTextEdit="1"/>
              </p:cNvSpPr>
              <p:nvPr>
                <p:ph idx="1"/>
              </p:nvPr>
            </p:nvSpPr>
            <p:spPr>
              <a:xfrm>
                <a:off x="857250" y="1513313"/>
                <a:ext cx="10157376" cy="4752000"/>
              </a:xfrm>
              <a:blipFill>
                <a:blip r:embed="rId2"/>
                <a:stretch>
                  <a:fillRect l="-132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0DBDA4C6-4650-C21C-07C4-E4CE56F55719}"/>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50184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1836-D117-F434-1840-C8DDA28D41AD}"/>
              </a:ext>
            </a:extLst>
          </p:cNvPr>
          <p:cNvSpPr>
            <a:spLocks noGrp="1"/>
          </p:cNvSpPr>
          <p:nvPr>
            <p:ph type="title"/>
          </p:nvPr>
        </p:nvSpPr>
        <p:spPr/>
        <p:txBody>
          <a:bodyPr/>
          <a:lstStyle/>
          <a:p>
            <a:r>
              <a:rPr lang="en-US" dirty="0"/>
              <a:t>Example: Left-rectangle</a:t>
            </a:r>
          </a:p>
        </p:txBody>
      </p:sp>
      <p:sp>
        <p:nvSpPr>
          <p:cNvPr id="3" name="Footer Placeholder 2">
            <a:extLst>
              <a:ext uri="{FF2B5EF4-FFF2-40B4-BE49-F238E27FC236}">
                <a16:creationId xmlns:a16="http://schemas.microsoft.com/office/drawing/2014/main" id="{2DE06206-2605-642F-1191-FE6F27C18A3A}"/>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0DA798F-B753-607C-0E89-569087F35CF4}"/>
              </a:ext>
            </a:extLst>
          </p:cNvPr>
          <p:cNvSpPr>
            <a:spLocks noGrp="1"/>
          </p:cNvSpPr>
          <p:nvPr>
            <p:ph type="sldNum" sz="quarter" idx="11"/>
          </p:nvPr>
        </p:nvSpPr>
        <p:spPr/>
        <p:txBody>
          <a:bodyPr/>
          <a:lstStyle/>
          <a:p>
            <a:r>
              <a:rPr lang="en-US"/>
              <a:t>Page </a:t>
            </a:r>
            <a:fld id="{15EBE321-CBB1-4E91-BD14-37C8D44326FB}" type="slidenum">
              <a:rPr lang="en-US" smtClean="0"/>
              <a:pPr/>
              <a:t>15</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2648571-D52D-51BC-40EB-B40A413484CB}"/>
                  </a:ext>
                </a:extLst>
              </p:cNvPr>
              <p:cNvSpPr>
                <a:spLocks noGrp="1"/>
              </p:cNvSpPr>
              <p:nvPr>
                <p:ph idx="1"/>
              </p:nvPr>
            </p:nvSpPr>
            <p:spPr>
              <a:xfrm>
                <a:off x="407986" y="1306800"/>
                <a:ext cx="11376026" cy="4752000"/>
              </a:xfrm>
            </p:spPr>
            <p:txBody>
              <a:bodyPr/>
              <a:lstStyle/>
              <a:p>
                <a:pPr marL="285750" indent="-285750">
                  <a:buFont typeface="Arial" panose="020B0604020202020204" pitchFamily="34" charset="0"/>
                  <a:buChar char="•"/>
                </a:pPr>
                <a:r>
                  <a:rPr lang="en-US" dirty="0"/>
                  <a:t>the </a:t>
                </a:r>
                <a:r>
                  <a:rPr lang="en-US" b="1" dirty="0">
                    <a:solidFill>
                      <a:srgbClr val="EF0137"/>
                    </a:solidFill>
                  </a:rPr>
                  <a:t>left-rectangle</a:t>
                </a:r>
                <a:r>
                  <a:rPr lang="en-US" dirty="0"/>
                  <a:t> formula (0th order polynomial with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m:t>
                    </m:r>
                    <m:r>
                      <a:rPr lang="en-US" b="0" i="1" dirty="0" smtClean="0">
                        <a:latin typeface="Cambria Math" panose="02040503050406030204" pitchFamily="18" charset="0"/>
                      </a:rPr>
                      <m:t>−1</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Composite rule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mc:Choice>
        <mc:Fallback xmlns="">
          <p:sp>
            <p:nvSpPr>
              <p:cNvPr id="5" name="Content Placeholder 4">
                <a:extLst>
                  <a:ext uri="{FF2B5EF4-FFF2-40B4-BE49-F238E27FC236}">
                    <a16:creationId xmlns:a16="http://schemas.microsoft.com/office/drawing/2014/main" id="{C2648571-D52D-51BC-40EB-B40A413484CB}"/>
                  </a:ext>
                </a:extLst>
              </p:cNvPr>
              <p:cNvSpPr>
                <a:spLocks noGrp="1" noRot="1" noChangeAspect="1" noMove="1" noResize="1" noEditPoints="1" noAdjustHandles="1" noChangeArrowheads="1" noChangeShapeType="1" noTextEdit="1"/>
              </p:cNvSpPr>
              <p:nvPr>
                <p:ph idx="1"/>
              </p:nvPr>
            </p:nvSpPr>
            <p:spPr>
              <a:xfrm>
                <a:off x="407986" y="1306800"/>
                <a:ext cx="11376026" cy="4752000"/>
              </a:xfrm>
              <a:blipFill>
                <a:blip r:embed="rId2"/>
                <a:stretch>
                  <a:fillRect l="-1179" t="-1538"/>
                </a:stretch>
              </a:blipFill>
            </p:spPr>
            <p:txBody>
              <a:bodyPr/>
              <a:lstStyle/>
              <a:p>
                <a:r>
                  <a:rPr lang="en-US">
                    <a:noFill/>
                  </a:rPr>
                  <a:t> </a:t>
                </a:r>
              </a:p>
            </p:txBody>
          </p:sp>
        </mc:Fallback>
      </mc:AlternateContent>
      <p:pic>
        <p:nvPicPr>
          <p:cNvPr id="7" name="Picture 6" descr="A math equations and symbols&#10;&#10;Description automatically generated with medium confidence">
            <a:extLst>
              <a:ext uri="{FF2B5EF4-FFF2-40B4-BE49-F238E27FC236}">
                <a16:creationId xmlns:a16="http://schemas.microsoft.com/office/drawing/2014/main" id="{82665E68-2C0C-91A3-849F-3BA61A3E0CBD}"/>
              </a:ext>
            </a:extLst>
          </p:cNvPr>
          <p:cNvPicPr>
            <a:picLocks noChangeAspect="1"/>
          </p:cNvPicPr>
          <p:nvPr/>
        </p:nvPicPr>
        <p:blipFill>
          <a:blip r:embed="rId3"/>
          <a:stretch>
            <a:fillRect/>
          </a:stretch>
        </p:blipFill>
        <p:spPr>
          <a:xfrm>
            <a:off x="4797636" y="1940447"/>
            <a:ext cx="2482236" cy="892053"/>
          </a:xfrm>
          <a:prstGeom prst="rect">
            <a:avLst/>
          </a:prstGeom>
        </p:spPr>
      </p:pic>
      <p:pic>
        <p:nvPicPr>
          <p:cNvPr id="9" name="Picture 8" descr="A black and white math symbols&#10;&#10;Description automatically generated with medium confidence">
            <a:extLst>
              <a:ext uri="{FF2B5EF4-FFF2-40B4-BE49-F238E27FC236}">
                <a16:creationId xmlns:a16="http://schemas.microsoft.com/office/drawing/2014/main" id="{FDA86FDB-4EE0-5F12-AE0A-E599FC9A0A4B}"/>
              </a:ext>
            </a:extLst>
          </p:cNvPr>
          <p:cNvPicPr>
            <a:picLocks noChangeAspect="1"/>
          </p:cNvPicPr>
          <p:nvPr/>
        </p:nvPicPr>
        <p:blipFill>
          <a:blip r:embed="rId4"/>
          <a:stretch>
            <a:fillRect/>
          </a:stretch>
        </p:blipFill>
        <p:spPr>
          <a:xfrm>
            <a:off x="4601718" y="3549614"/>
            <a:ext cx="2988564" cy="1011929"/>
          </a:xfrm>
          <a:prstGeom prst="rect">
            <a:avLst/>
          </a:prstGeom>
        </p:spPr>
      </p:pic>
      <p:sp>
        <p:nvSpPr>
          <p:cNvPr id="10" name="Rectangle 9">
            <a:extLst>
              <a:ext uri="{FF2B5EF4-FFF2-40B4-BE49-F238E27FC236}">
                <a16:creationId xmlns:a16="http://schemas.microsoft.com/office/drawing/2014/main" id="{D40D6BA5-2DAC-34A7-8CAE-35AD0945641F}"/>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547833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1836-D117-F434-1840-C8DDA28D41AD}"/>
              </a:ext>
            </a:extLst>
          </p:cNvPr>
          <p:cNvSpPr>
            <a:spLocks noGrp="1"/>
          </p:cNvSpPr>
          <p:nvPr>
            <p:ph type="title"/>
          </p:nvPr>
        </p:nvSpPr>
        <p:spPr/>
        <p:txBody>
          <a:bodyPr/>
          <a:lstStyle/>
          <a:p>
            <a:r>
              <a:rPr lang="en-US" dirty="0"/>
              <a:t>Example: Mid-point rule</a:t>
            </a:r>
          </a:p>
        </p:txBody>
      </p:sp>
      <p:sp>
        <p:nvSpPr>
          <p:cNvPr id="3" name="Footer Placeholder 2">
            <a:extLst>
              <a:ext uri="{FF2B5EF4-FFF2-40B4-BE49-F238E27FC236}">
                <a16:creationId xmlns:a16="http://schemas.microsoft.com/office/drawing/2014/main" id="{2DE06206-2605-642F-1191-FE6F27C18A3A}"/>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0DA798F-B753-607C-0E89-569087F35CF4}"/>
              </a:ext>
            </a:extLst>
          </p:cNvPr>
          <p:cNvSpPr>
            <a:spLocks noGrp="1"/>
          </p:cNvSpPr>
          <p:nvPr>
            <p:ph type="sldNum" sz="quarter" idx="11"/>
          </p:nvPr>
        </p:nvSpPr>
        <p:spPr/>
        <p:txBody>
          <a:bodyPr/>
          <a:lstStyle/>
          <a:p>
            <a:r>
              <a:rPr lang="en-US"/>
              <a:t>Page </a:t>
            </a:r>
            <a:fld id="{15EBE321-CBB1-4E91-BD14-37C8D44326FB}" type="slidenum">
              <a:rPr lang="en-US" smtClean="0"/>
              <a:pPr/>
              <a:t>16</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2648571-D52D-51BC-40EB-B40A413484CB}"/>
                  </a:ext>
                </a:extLst>
              </p:cNvPr>
              <p:cNvSpPr>
                <a:spLocks noGrp="1"/>
              </p:cNvSpPr>
              <p:nvPr>
                <p:ph idx="1"/>
              </p:nvPr>
            </p:nvSpPr>
            <p:spPr>
              <a:xfrm>
                <a:off x="407986" y="1306800"/>
                <a:ext cx="11376026" cy="4752000"/>
              </a:xfrm>
            </p:spPr>
            <p:txBody>
              <a:bodyPr/>
              <a:lstStyle/>
              <a:p>
                <a:pPr marL="285750" indent="-285750">
                  <a:buFont typeface="Arial" panose="020B0604020202020204" pitchFamily="34" charset="0"/>
                  <a:buChar char="•"/>
                </a:pPr>
                <a:r>
                  <a:rPr lang="en-US" dirty="0"/>
                  <a:t>the </a:t>
                </a:r>
                <a:r>
                  <a:rPr lang="en-US" b="1" dirty="0">
                    <a:solidFill>
                      <a:srgbClr val="EF0137"/>
                    </a:solidFill>
                  </a:rPr>
                  <a:t>midpoint</a:t>
                </a:r>
                <a:r>
                  <a:rPr lang="en-US" dirty="0"/>
                  <a:t> formula (0th order polynomial with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 0</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Composite rule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mc:Choice>
        <mc:Fallback>
          <p:sp>
            <p:nvSpPr>
              <p:cNvPr id="5" name="Content Placeholder 4">
                <a:extLst>
                  <a:ext uri="{FF2B5EF4-FFF2-40B4-BE49-F238E27FC236}">
                    <a16:creationId xmlns:a16="http://schemas.microsoft.com/office/drawing/2014/main" id="{C2648571-D52D-51BC-40EB-B40A413484CB}"/>
                  </a:ext>
                </a:extLst>
              </p:cNvPr>
              <p:cNvSpPr>
                <a:spLocks noGrp="1" noRot="1" noChangeAspect="1" noMove="1" noResize="1" noEditPoints="1" noAdjustHandles="1" noChangeArrowheads="1" noChangeShapeType="1" noTextEdit="1"/>
              </p:cNvSpPr>
              <p:nvPr>
                <p:ph idx="1"/>
              </p:nvPr>
            </p:nvSpPr>
            <p:spPr>
              <a:xfrm>
                <a:off x="407986" y="1306800"/>
                <a:ext cx="11376026" cy="4752000"/>
              </a:xfrm>
              <a:blipFill>
                <a:blip r:embed="rId2"/>
                <a:stretch>
                  <a:fillRect l="-1179" t="-1538"/>
                </a:stretch>
              </a:blipFill>
            </p:spPr>
            <p:txBody>
              <a:bodyPr/>
              <a:lstStyle/>
              <a:p>
                <a:r>
                  <a:rPr lang="en-US">
                    <a:noFill/>
                  </a:rPr>
                  <a:t> </a:t>
                </a:r>
              </a:p>
            </p:txBody>
          </p:sp>
        </mc:Fallback>
      </mc:AlternateContent>
      <p:pic>
        <p:nvPicPr>
          <p:cNvPr id="11" name="Picture 10" descr="A black text with a white background&#10;&#10;Description automatically generated">
            <a:extLst>
              <a:ext uri="{FF2B5EF4-FFF2-40B4-BE49-F238E27FC236}">
                <a16:creationId xmlns:a16="http://schemas.microsoft.com/office/drawing/2014/main" id="{A17784B3-E54D-94D0-83EE-3FCBBEFF2CCB}"/>
              </a:ext>
            </a:extLst>
          </p:cNvPr>
          <p:cNvPicPr>
            <a:picLocks noChangeAspect="1"/>
          </p:cNvPicPr>
          <p:nvPr/>
        </p:nvPicPr>
        <p:blipFill>
          <a:blip r:embed="rId3"/>
          <a:stretch>
            <a:fillRect/>
          </a:stretch>
        </p:blipFill>
        <p:spPr>
          <a:xfrm>
            <a:off x="4934966" y="1995275"/>
            <a:ext cx="2322063" cy="892053"/>
          </a:xfrm>
          <a:prstGeom prst="rect">
            <a:avLst/>
          </a:prstGeom>
        </p:spPr>
      </p:pic>
      <p:pic>
        <p:nvPicPr>
          <p:cNvPr id="20" name="Picture 19" descr="A black and white math symbols&#10;&#10;Description automatically generated">
            <a:extLst>
              <a:ext uri="{FF2B5EF4-FFF2-40B4-BE49-F238E27FC236}">
                <a16:creationId xmlns:a16="http://schemas.microsoft.com/office/drawing/2014/main" id="{503115EE-07F0-99D5-3577-A0E39E966BDE}"/>
              </a:ext>
            </a:extLst>
          </p:cNvPr>
          <p:cNvPicPr>
            <a:picLocks noChangeAspect="1"/>
          </p:cNvPicPr>
          <p:nvPr/>
        </p:nvPicPr>
        <p:blipFill>
          <a:blip r:embed="rId4"/>
          <a:stretch>
            <a:fillRect/>
          </a:stretch>
        </p:blipFill>
        <p:spPr>
          <a:xfrm>
            <a:off x="4191677" y="3743718"/>
            <a:ext cx="3808643" cy="1012666"/>
          </a:xfrm>
          <a:prstGeom prst="rect">
            <a:avLst/>
          </a:prstGeom>
        </p:spPr>
      </p:pic>
      <p:sp>
        <p:nvSpPr>
          <p:cNvPr id="21" name="Rectangle 20">
            <a:extLst>
              <a:ext uri="{FF2B5EF4-FFF2-40B4-BE49-F238E27FC236}">
                <a16:creationId xmlns:a16="http://schemas.microsoft.com/office/drawing/2014/main" id="{FDE69A37-2B91-7C7F-FB12-57408921862C}"/>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69270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1836-D117-F434-1840-C8DDA28D41AD}"/>
              </a:ext>
            </a:extLst>
          </p:cNvPr>
          <p:cNvSpPr>
            <a:spLocks noGrp="1"/>
          </p:cNvSpPr>
          <p:nvPr>
            <p:ph type="title"/>
          </p:nvPr>
        </p:nvSpPr>
        <p:spPr/>
        <p:txBody>
          <a:bodyPr/>
          <a:lstStyle/>
          <a:p>
            <a:r>
              <a:rPr lang="en-US" dirty="0"/>
              <a:t>Trapezoidal and Simpson’s rules</a:t>
            </a:r>
          </a:p>
        </p:txBody>
      </p:sp>
      <p:sp>
        <p:nvSpPr>
          <p:cNvPr id="3" name="Footer Placeholder 2">
            <a:extLst>
              <a:ext uri="{FF2B5EF4-FFF2-40B4-BE49-F238E27FC236}">
                <a16:creationId xmlns:a16="http://schemas.microsoft.com/office/drawing/2014/main" id="{2DE06206-2605-642F-1191-FE6F27C18A3A}"/>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0DA798F-B753-607C-0E89-569087F35CF4}"/>
              </a:ext>
            </a:extLst>
          </p:cNvPr>
          <p:cNvSpPr>
            <a:spLocks noGrp="1"/>
          </p:cNvSpPr>
          <p:nvPr>
            <p:ph type="sldNum" sz="quarter" idx="11"/>
          </p:nvPr>
        </p:nvSpPr>
        <p:spPr/>
        <p:txBody>
          <a:bodyPr/>
          <a:lstStyle/>
          <a:p>
            <a:r>
              <a:rPr lang="en-US"/>
              <a:t>Page </a:t>
            </a:r>
            <a:fld id="{15EBE321-CBB1-4E91-BD14-37C8D44326FB}" type="slidenum">
              <a:rPr lang="en-US" smtClean="0"/>
              <a:pPr/>
              <a:t>17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2648571-D52D-51BC-40EB-B40A413484CB}"/>
                  </a:ext>
                </a:extLst>
              </p:cNvPr>
              <p:cNvSpPr>
                <a:spLocks noGrp="1"/>
              </p:cNvSpPr>
              <p:nvPr>
                <p:ph idx="1"/>
              </p:nvPr>
            </p:nvSpPr>
            <p:spPr>
              <a:xfrm>
                <a:off x="407986" y="1306800"/>
                <a:ext cx="11376026" cy="4752000"/>
              </a:xfrm>
            </p:spPr>
            <p:txBody>
              <a:bodyPr/>
              <a:lstStyle/>
              <a:p>
                <a:pPr marL="285750" indent="-285750">
                  <a:buFont typeface="Arial" panose="020B0604020202020204" pitchFamily="34" charset="0"/>
                  <a:buChar char="•"/>
                </a:pPr>
                <a:r>
                  <a:rPr lang="en-US" dirty="0"/>
                  <a:t>the </a:t>
                </a:r>
                <a:r>
                  <a:rPr lang="en-US" b="1" dirty="0">
                    <a:solidFill>
                      <a:srgbClr val="EF0137"/>
                    </a:solidFill>
                  </a:rPr>
                  <a:t>trapezoidal</a:t>
                </a:r>
                <a:r>
                  <a:rPr lang="en-US" dirty="0"/>
                  <a:t> formula (1</a:t>
                </a:r>
                <a:r>
                  <a:rPr lang="en-US" baseline="30000" dirty="0"/>
                  <a:t>st</a:t>
                </a:r>
                <a:r>
                  <a:rPr lang="en-US" dirty="0"/>
                  <a:t> order polynomial with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m:t>
                    </m:r>
                    <m:r>
                      <a:rPr lang="en-US" b="0" i="1" dirty="0" smtClean="0">
                        <a:latin typeface="Cambria Math" panose="02040503050406030204" pitchFamily="18" charset="0"/>
                      </a:rPr>
                      <m:t>−1, 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=1</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solidFill>
                      <a:srgbClr val="EF0137"/>
                    </a:solidFill>
                  </a:rPr>
                  <a:t>Simpson’s</a:t>
                </a:r>
                <a:r>
                  <a:rPr lang="en-US" dirty="0"/>
                  <a:t> quadrature rule (2nd order polynomial with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 −1,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0,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r>
                      <a:rPr lang="en-US" i="1" dirty="0" smtClean="0">
                        <a:latin typeface="Cambria Math" panose="02040503050406030204" pitchFamily="18" charset="0"/>
                      </a:rPr>
                      <m:t> = 1</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mc:Choice>
        <mc:Fallback xmlns="">
          <p:sp>
            <p:nvSpPr>
              <p:cNvPr id="5" name="Content Placeholder 4">
                <a:extLst>
                  <a:ext uri="{FF2B5EF4-FFF2-40B4-BE49-F238E27FC236}">
                    <a16:creationId xmlns:a16="http://schemas.microsoft.com/office/drawing/2014/main" id="{C2648571-D52D-51BC-40EB-B40A413484CB}"/>
                  </a:ext>
                </a:extLst>
              </p:cNvPr>
              <p:cNvSpPr>
                <a:spLocks noGrp="1" noRot="1" noChangeAspect="1" noMove="1" noResize="1" noEditPoints="1" noAdjustHandles="1" noChangeArrowheads="1" noChangeShapeType="1" noTextEdit="1"/>
              </p:cNvSpPr>
              <p:nvPr>
                <p:ph idx="1"/>
              </p:nvPr>
            </p:nvSpPr>
            <p:spPr>
              <a:xfrm>
                <a:off x="407986" y="1306800"/>
                <a:ext cx="11376026" cy="4752000"/>
              </a:xfrm>
              <a:blipFill>
                <a:blip r:embed="rId2"/>
                <a:stretch>
                  <a:fillRect l="-1179" t="-1538"/>
                </a:stretch>
              </a:blipFill>
            </p:spPr>
            <p:txBody>
              <a:bodyPr/>
              <a:lstStyle/>
              <a:p>
                <a:r>
                  <a:rPr lang="en-US">
                    <a:noFill/>
                  </a:rPr>
                  <a:t> </a:t>
                </a:r>
              </a:p>
            </p:txBody>
          </p:sp>
        </mc:Fallback>
      </mc:AlternateContent>
      <p:pic>
        <p:nvPicPr>
          <p:cNvPr id="7" name="Picture 6" descr="A number of mathematical equations&#10;&#10;Description automatically generated with medium confidence">
            <a:extLst>
              <a:ext uri="{FF2B5EF4-FFF2-40B4-BE49-F238E27FC236}">
                <a16:creationId xmlns:a16="http://schemas.microsoft.com/office/drawing/2014/main" id="{726B2A1D-70B7-46F1-08DE-F95E93949C10}"/>
              </a:ext>
            </a:extLst>
          </p:cNvPr>
          <p:cNvPicPr>
            <a:picLocks noChangeAspect="1"/>
          </p:cNvPicPr>
          <p:nvPr/>
        </p:nvPicPr>
        <p:blipFill>
          <a:blip r:embed="rId3"/>
          <a:stretch>
            <a:fillRect/>
          </a:stretch>
        </p:blipFill>
        <p:spPr>
          <a:xfrm>
            <a:off x="4505178" y="1857376"/>
            <a:ext cx="3581679" cy="802246"/>
          </a:xfrm>
          <a:prstGeom prst="rect">
            <a:avLst/>
          </a:prstGeom>
        </p:spPr>
      </p:pic>
      <p:pic>
        <p:nvPicPr>
          <p:cNvPr id="13" name="Picture 12" descr="A black and white math equation&#10;&#10;Description automatically generated with medium confidence">
            <a:extLst>
              <a:ext uri="{FF2B5EF4-FFF2-40B4-BE49-F238E27FC236}">
                <a16:creationId xmlns:a16="http://schemas.microsoft.com/office/drawing/2014/main" id="{3CC646E3-07AD-F729-8590-7D1347A81673}"/>
              </a:ext>
            </a:extLst>
          </p:cNvPr>
          <p:cNvPicPr>
            <a:picLocks noChangeAspect="1"/>
          </p:cNvPicPr>
          <p:nvPr/>
        </p:nvPicPr>
        <p:blipFill>
          <a:blip r:embed="rId4"/>
          <a:stretch>
            <a:fillRect/>
          </a:stretch>
        </p:blipFill>
        <p:spPr>
          <a:xfrm>
            <a:off x="4029260" y="3584965"/>
            <a:ext cx="4490185" cy="802246"/>
          </a:xfrm>
          <a:prstGeom prst="rect">
            <a:avLst/>
          </a:prstGeom>
        </p:spPr>
      </p:pic>
      <p:sp>
        <p:nvSpPr>
          <p:cNvPr id="14" name="Rectangle 13">
            <a:extLst>
              <a:ext uri="{FF2B5EF4-FFF2-40B4-BE49-F238E27FC236}">
                <a16:creationId xmlns:a16="http://schemas.microsoft.com/office/drawing/2014/main" id="{D53D5D62-689C-490D-5396-17C4A8D15718}"/>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882863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56D1-7EC1-5ACE-CE07-F2F32A0EEE91}"/>
              </a:ext>
            </a:extLst>
          </p:cNvPr>
          <p:cNvSpPr>
            <a:spLocks noGrp="1"/>
          </p:cNvSpPr>
          <p:nvPr>
            <p:ph type="title"/>
          </p:nvPr>
        </p:nvSpPr>
        <p:spPr/>
        <p:txBody>
          <a:bodyPr/>
          <a:lstStyle/>
          <a:p>
            <a:r>
              <a:rPr lang="en-US" dirty="0"/>
              <a:t>Elementary quadrature rules</a:t>
            </a:r>
          </a:p>
        </p:txBody>
      </p:sp>
      <p:sp>
        <p:nvSpPr>
          <p:cNvPr id="3" name="Footer Placeholder 2">
            <a:extLst>
              <a:ext uri="{FF2B5EF4-FFF2-40B4-BE49-F238E27FC236}">
                <a16:creationId xmlns:a16="http://schemas.microsoft.com/office/drawing/2014/main" id="{8CBAB8F8-FD76-FF58-9734-65B5C9A5E14E}"/>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B54984C3-726A-7FA9-5FBE-62D4D3B4BD77}"/>
              </a:ext>
            </a:extLst>
          </p:cNvPr>
          <p:cNvSpPr>
            <a:spLocks noGrp="1"/>
          </p:cNvSpPr>
          <p:nvPr>
            <p:ph type="sldNum" sz="quarter" idx="11"/>
          </p:nvPr>
        </p:nvSpPr>
        <p:spPr/>
        <p:txBody>
          <a:bodyPr/>
          <a:lstStyle/>
          <a:p>
            <a:r>
              <a:rPr lang="en-US"/>
              <a:t>Page </a:t>
            </a:r>
            <a:fld id="{15EBE321-CBB1-4E91-BD14-37C8D44326FB}" type="slidenum">
              <a:rPr lang="en-US" smtClean="0"/>
              <a:pPr/>
              <a:t>18</a:t>
            </a:fld>
            <a:endParaRPr lang="en-US"/>
          </a:p>
        </p:txBody>
      </p:sp>
      <p:pic>
        <p:nvPicPr>
          <p:cNvPr id="7" name="Picture 6" descr="A group of graphs with different colored lines&#10;&#10;Description automatically generated">
            <a:extLst>
              <a:ext uri="{FF2B5EF4-FFF2-40B4-BE49-F238E27FC236}">
                <a16:creationId xmlns:a16="http://schemas.microsoft.com/office/drawing/2014/main" id="{58F81792-BDDD-AC55-0F19-8DE041A89AE9}"/>
              </a:ext>
            </a:extLst>
          </p:cNvPr>
          <p:cNvPicPr>
            <a:picLocks noChangeAspect="1"/>
          </p:cNvPicPr>
          <p:nvPr/>
        </p:nvPicPr>
        <p:blipFill>
          <a:blip r:embed="rId2"/>
          <a:srcRect b="18822"/>
          <a:stretch/>
        </p:blipFill>
        <p:spPr>
          <a:xfrm>
            <a:off x="819749" y="1371845"/>
            <a:ext cx="4935228" cy="3065402"/>
          </a:xfrm>
          <a:prstGeom prst="rect">
            <a:avLst/>
          </a:prstGeom>
        </p:spPr>
      </p:pic>
      <p:sp>
        <p:nvSpPr>
          <p:cNvPr id="10" name="Title 9">
            <a:extLst>
              <a:ext uri="{FF2B5EF4-FFF2-40B4-BE49-F238E27FC236}">
                <a16:creationId xmlns:a16="http://schemas.microsoft.com/office/drawing/2014/main" id="{AFE278FF-87A8-13D7-EE5F-95742EF8A953}"/>
              </a:ext>
            </a:extLst>
          </p:cNvPr>
          <p:cNvSpPr txBox="1">
            <a:spLocks/>
          </p:cNvSpPr>
          <p:nvPr/>
        </p:nvSpPr>
        <p:spPr bwMode="black">
          <a:xfrm>
            <a:off x="563563" y="5661025"/>
            <a:ext cx="9863137" cy="276999"/>
          </a:xfrm>
          <a:prstGeom prst="rect">
            <a:avLst/>
          </a:prstGeom>
          <a:noFill/>
        </p:spPr>
        <p:txBody>
          <a:bodyPr vert="horz" wrap="square" lIns="0" tIns="0" rIns="0" bIns="0" rtlCol="0" anchor="t" anchorCtr="0">
            <a:sp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buClrTx/>
            </a:pPr>
            <a:r>
              <a:rPr lang="en-US" dirty="0">
                <a:highlight>
                  <a:srgbClr val="800080"/>
                </a:highlight>
              </a:rPr>
              <a:t>Exercise 1</a:t>
            </a:r>
          </a:p>
        </p:txBody>
      </p:sp>
      <p:sp>
        <p:nvSpPr>
          <p:cNvPr id="11" name="Rectangle 10">
            <a:extLst>
              <a:ext uri="{FF2B5EF4-FFF2-40B4-BE49-F238E27FC236}">
                <a16:creationId xmlns:a16="http://schemas.microsoft.com/office/drawing/2014/main" id="{5C2B9749-C296-0198-4E4A-27CDF360FE41}"/>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aphicFrame>
        <p:nvGraphicFramePr>
          <p:cNvPr id="5" name="Table 4">
            <a:extLst>
              <a:ext uri="{FF2B5EF4-FFF2-40B4-BE49-F238E27FC236}">
                <a16:creationId xmlns:a16="http://schemas.microsoft.com/office/drawing/2014/main" id="{046BED15-8BE6-B1A6-AE72-5986E3C31D67}"/>
              </a:ext>
            </a:extLst>
          </p:cNvPr>
          <p:cNvGraphicFramePr>
            <a:graphicFrameLocks noGrp="1"/>
          </p:cNvGraphicFramePr>
          <p:nvPr>
            <p:extLst>
              <p:ext uri="{D42A27DB-BD31-4B8C-83A1-F6EECF244321}">
                <p14:modId xmlns:p14="http://schemas.microsoft.com/office/powerpoint/2010/main" val="2634534651"/>
              </p:ext>
            </p:extLst>
          </p:nvPr>
        </p:nvGraphicFramePr>
        <p:xfrm>
          <a:off x="6529138" y="2165582"/>
          <a:ext cx="4843113" cy="1849120"/>
        </p:xfrm>
        <a:graphic>
          <a:graphicData uri="http://schemas.openxmlformats.org/drawingml/2006/table">
            <a:tbl>
              <a:tblPr firstRow="1" bandRow="1">
                <a:tableStyleId>{3B4B98B0-60AC-42C2-AFA5-B58CD77FA1E5}</a:tableStyleId>
              </a:tblPr>
              <a:tblGrid>
                <a:gridCol w="1614371">
                  <a:extLst>
                    <a:ext uri="{9D8B030D-6E8A-4147-A177-3AD203B41FA5}">
                      <a16:colId xmlns:a16="http://schemas.microsoft.com/office/drawing/2014/main" val="2545853813"/>
                    </a:ext>
                  </a:extLst>
                </a:gridCol>
                <a:gridCol w="1614371">
                  <a:extLst>
                    <a:ext uri="{9D8B030D-6E8A-4147-A177-3AD203B41FA5}">
                      <a16:colId xmlns:a16="http://schemas.microsoft.com/office/drawing/2014/main" val="1085397614"/>
                    </a:ext>
                  </a:extLst>
                </a:gridCol>
                <a:gridCol w="1614371">
                  <a:extLst>
                    <a:ext uri="{9D8B030D-6E8A-4147-A177-3AD203B41FA5}">
                      <a16:colId xmlns:a16="http://schemas.microsoft.com/office/drawing/2014/main" val="568775183"/>
                    </a:ext>
                  </a:extLst>
                </a:gridCol>
              </a:tblGrid>
              <a:tr h="370840">
                <a:tc>
                  <a:txBody>
                    <a:bodyPr/>
                    <a:lstStyle/>
                    <a:p>
                      <a:r>
                        <a:rPr lang="en-US" dirty="0"/>
                        <a:t>Rule</a:t>
                      </a:r>
                    </a:p>
                  </a:txBody>
                  <a:tcPr/>
                </a:tc>
                <a:tc>
                  <a:txBody>
                    <a:bodyPr/>
                    <a:lstStyle/>
                    <a:p>
                      <a:pPr algn="ctr"/>
                      <a:r>
                        <a:rPr lang="en-US" dirty="0"/>
                        <a:t>Points</a:t>
                      </a:r>
                    </a:p>
                  </a:txBody>
                  <a:tcPr/>
                </a:tc>
                <a:tc>
                  <a:txBody>
                    <a:bodyPr/>
                    <a:lstStyle/>
                    <a:p>
                      <a:pPr algn="ctr"/>
                      <a:r>
                        <a:rPr lang="en-US" dirty="0"/>
                        <a:t>Weights</a:t>
                      </a:r>
                    </a:p>
                  </a:txBody>
                  <a:tcPr/>
                </a:tc>
                <a:extLst>
                  <a:ext uri="{0D108BD9-81ED-4DB2-BD59-A6C34878D82A}">
                    <a16:rowId xmlns:a16="http://schemas.microsoft.com/office/drawing/2014/main" val="1689868224"/>
                  </a:ext>
                </a:extLst>
              </a:tr>
              <a:tr h="370840">
                <a:tc>
                  <a:txBody>
                    <a:bodyPr/>
                    <a:lstStyle/>
                    <a:p>
                      <a:r>
                        <a:rPr lang="en-US" dirty="0"/>
                        <a:t>Left-rectangle</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1363438464"/>
                  </a:ext>
                </a:extLst>
              </a:tr>
              <a:tr h="370840">
                <a:tc>
                  <a:txBody>
                    <a:bodyPr/>
                    <a:lstStyle/>
                    <a:p>
                      <a:r>
                        <a:rPr lang="en-US" dirty="0"/>
                        <a:t>Midpoint</a:t>
                      </a:r>
                    </a:p>
                  </a:txBody>
                  <a:tcPr/>
                </a:tc>
                <a:tc>
                  <a:txBody>
                    <a:bodyPr/>
                    <a:lstStyle/>
                    <a:p>
                      <a:pPr algn="ctr"/>
                      <a:r>
                        <a:rPr lang="en-US" dirty="0"/>
                        <a:t>0</a:t>
                      </a:r>
                    </a:p>
                  </a:txBody>
                  <a:tcPr/>
                </a:tc>
                <a:tc>
                  <a:txBody>
                    <a:bodyPr/>
                    <a:lstStyle/>
                    <a:p>
                      <a:pPr algn="ctr"/>
                      <a:r>
                        <a:rPr lang="en-US" dirty="0"/>
                        <a:t>2</a:t>
                      </a:r>
                    </a:p>
                  </a:txBody>
                  <a:tcPr/>
                </a:tc>
                <a:extLst>
                  <a:ext uri="{0D108BD9-81ED-4DB2-BD59-A6C34878D82A}">
                    <a16:rowId xmlns:a16="http://schemas.microsoft.com/office/drawing/2014/main" val="3191417880"/>
                  </a:ext>
                </a:extLst>
              </a:tr>
              <a:tr h="370840">
                <a:tc>
                  <a:txBody>
                    <a:bodyPr/>
                    <a:lstStyle/>
                    <a:p>
                      <a:r>
                        <a:rPr lang="en-US" dirty="0"/>
                        <a:t>Trapezoidal</a:t>
                      </a:r>
                    </a:p>
                  </a:txBody>
                  <a:tcPr/>
                </a:tc>
                <a:tc>
                  <a:txBody>
                    <a:bodyPr/>
                    <a:lstStyle/>
                    <a:p>
                      <a:pPr algn="ctr"/>
                      <a:r>
                        <a:rPr lang="en-US" dirty="0"/>
                        <a:t>-1, 1</a:t>
                      </a:r>
                    </a:p>
                  </a:txBody>
                  <a:tcPr/>
                </a:tc>
                <a:tc>
                  <a:txBody>
                    <a:bodyPr/>
                    <a:lstStyle/>
                    <a:p>
                      <a:pPr algn="ctr"/>
                      <a:r>
                        <a:rPr lang="en-US" dirty="0"/>
                        <a:t>1, 1</a:t>
                      </a:r>
                    </a:p>
                  </a:txBody>
                  <a:tcPr/>
                </a:tc>
                <a:extLst>
                  <a:ext uri="{0D108BD9-81ED-4DB2-BD59-A6C34878D82A}">
                    <a16:rowId xmlns:a16="http://schemas.microsoft.com/office/drawing/2014/main" val="3675067843"/>
                  </a:ext>
                </a:extLst>
              </a:tr>
              <a:tr h="346076">
                <a:tc>
                  <a:txBody>
                    <a:bodyPr/>
                    <a:lstStyle/>
                    <a:p>
                      <a:r>
                        <a:rPr lang="en-US" dirty="0"/>
                        <a:t>Simpson</a:t>
                      </a:r>
                    </a:p>
                  </a:txBody>
                  <a:tcPr/>
                </a:tc>
                <a:tc>
                  <a:txBody>
                    <a:bodyPr/>
                    <a:lstStyle/>
                    <a:p>
                      <a:pPr algn="ctr"/>
                      <a:r>
                        <a:rPr lang="en-US" dirty="0"/>
                        <a:t> -1, 0, 1</a:t>
                      </a:r>
                    </a:p>
                  </a:txBody>
                  <a:tcPr/>
                </a:tc>
                <a:tc>
                  <a:txBody>
                    <a:bodyPr/>
                    <a:lstStyle/>
                    <a:p>
                      <a:pPr algn="ctr"/>
                      <a:r>
                        <a:rPr lang="en-US" dirty="0"/>
                        <a:t>1/3, 4/3, 1/3</a:t>
                      </a:r>
                    </a:p>
                  </a:txBody>
                  <a:tcPr/>
                </a:tc>
                <a:extLst>
                  <a:ext uri="{0D108BD9-81ED-4DB2-BD59-A6C34878D82A}">
                    <a16:rowId xmlns:a16="http://schemas.microsoft.com/office/drawing/2014/main" val="3371552683"/>
                  </a:ext>
                </a:extLst>
              </a:tr>
            </a:tbl>
          </a:graphicData>
        </a:graphic>
      </p:graphicFrame>
      <p:sp>
        <p:nvSpPr>
          <p:cNvPr id="6" name="TextBox 5">
            <a:extLst>
              <a:ext uri="{FF2B5EF4-FFF2-40B4-BE49-F238E27FC236}">
                <a16:creationId xmlns:a16="http://schemas.microsoft.com/office/drawing/2014/main" id="{DE7597AD-BBA5-09BD-C77F-6CAE8AC2E4ED}"/>
              </a:ext>
            </a:extLst>
          </p:cNvPr>
          <p:cNvSpPr txBox="1"/>
          <p:nvPr/>
        </p:nvSpPr>
        <p:spPr>
          <a:xfrm>
            <a:off x="3773103" y="2295628"/>
            <a:ext cx="933651" cy="215444"/>
          </a:xfrm>
          <a:prstGeom prst="rect">
            <a:avLst/>
          </a:prstGeom>
          <a:noFill/>
        </p:spPr>
        <p:txBody>
          <a:bodyPr wrap="square" lIns="0" tIns="0" rIns="0" bIns="0" rtlCol="0">
            <a:spAutoFit/>
          </a:bodyPr>
          <a:lstStyle/>
          <a:p>
            <a:pPr algn="ctr"/>
            <a:r>
              <a:rPr lang="en-US" sz="1400" dirty="0">
                <a:solidFill>
                  <a:schemeClr val="tx1"/>
                </a:solidFill>
                <a:latin typeface="+mj-lt"/>
              </a:rPr>
              <a:t>Simpson</a:t>
            </a:r>
          </a:p>
        </p:txBody>
      </p:sp>
      <p:sp>
        <p:nvSpPr>
          <p:cNvPr id="8" name="TextBox 7">
            <a:extLst>
              <a:ext uri="{FF2B5EF4-FFF2-40B4-BE49-F238E27FC236}">
                <a16:creationId xmlns:a16="http://schemas.microsoft.com/office/drawing/2014/main" id="{A6CAF0BA-69C7-DC91-D8D7-39FB5A061618}"/>
              </a:ext>
            </a:extLst>
          </p:cNvPr>
          <p:cNvSpPr txBox="1"/>
          <p:nvPr/>
        </p:nvSpPr>
        <p:spPr>
          <a:xfrm>
            <a:off x="3773102" y="3853316"/>
            <a:ext cx="933651" cy="215444"/>
          </a:xfrm>
          <a:prstGeom prst="rect">
            <a:avLst/>
          </a:prstGeom>
          <a:noFill/>
        </p:spPr>
        <p:txBody>
          <a:bodyPr wrap="square" lIns="0" tIns="0" rIns="0" bIns="0" rtlCol="0">
            <a:spAutoFit/>
          </a:bodyPr>
          <a:lstStyle/>
          <a:p>
            <a:pPr algn="ctr"/>
            <a:r>
              <a:rPr lang="en-US" sz="1400" dirty="0">
                <a:solidFill>
                  <a:schemeClr val="tx1"/>
                </a:solidFill>
                <a:latin typeface="+mj-lt"/>
              </a:rPr>
              <a:t>Midpoint</a:t>
            </a:r>
          </a:p>
        </p:txBody>
      </p:sp>
      <p:sp>
        <p:nvSpPr>
          <p:cNvPr id="9" name="TextBox 8">
            <a:extLst>
              <a:ext uri="{FF2B5EF4-FFF2-40B4-BE49-F238E27FC236}">
                <a16:creationId xmlns:a16="http://schemas.microsoft.com/office/drawing/2014/main" id="{90D0A02A-689E-BFAF-A5EE-7BA4E349ABE7}"/>
              </a:ext>
            </a:extLst>
          </p:cNvPr>
          <p:cNvSpPr txBox="1"/>
          <p:nvPr/>
        </p:nvSpPr>
        <p:spPr>
          <a:xfrm>
            <a:off x="1918634" y="3850402"/>
            <a:ext cx="933651" cy="215444"/>
          </a:xfrm>
          <a:prstGeom prst="rect">
            <a:avLst/>
          </a:prstGeom>
          <a:noFill/>
        </p:spPr>
        <p:txBody>
          <a:bodyPr wrap="square" lIns="0" tIns="0" rIns="0" bIns="0" rtlCol="0">
            <a:spAutoFit/>
          </a:bodyPr>
          <a:lstStyle/>
          <a:p>
            <a:pPr algn="l"/>
            <a:r>
              <a:rPr lang="en-US" sz="1400" dirty="0">
                <a:solidFill>
                  <a:schemeClr val="tx1"/>
                </a:solidFill>
                <a:latin typeface="+mj-lt"/>
              </a:rPr>
              <a:t>Trapezoidal</a:t>
            </a:r>
          </a:p>
        </p:txBody>
      </p:sp>
    </p:spTree>
    <p:extLst>
      <p:ext uri="{BB962C8B-B14F-4D97-AF65-F5344CB8AC3E}">
        <p14:creationId xmlns:p14="http://schemas.microsoft.com/office/powerpoint/2010/main" val="2678998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62A5-6F05-1C45-F9C4-FF82CAF6C778}"/>
              </a:ext>
            </a:extLst>
          </p:cNvPr>
          <p:cNvSpPr>
            <a:spLocks noGrp="1"/>
          </p:cNvSpPr>
          <p:nvPr>
            <p:ph type="title"/>
          </p:nvPr>
        </p:nvSpPr>
        <p:spPr/>
        <p:txBody>
          <a:bodyPr/>
          <a:lstStyle/>
          <a:p>
            <a:r>
              <a:rPr lang="en-US" dirty="0"/>
              <a:t>Newton-Cotes formulae</a:t>
            </a:r>
          </a:p>
        </p:txBody>
      </p:sp>
      <p:sp>
        <p:nvSpPr>
          <p:cNvPr id="3" name="Footer Placeholder 2">
            <a:extLst>
              <a:ext uri="{FF2B5EF4-FFF2-40B4-BE49-F238E27FC236}">
                <a16:creationId xmlns:a16="http://schemas.microsoft.com/office/drawing/2014/main" id="{245E2349-AFFC-BC40-44CD-F7883CB74B67}"/>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DE9C7A0E-27F3-96CE-FD8F-B9C8D6821BF6}"/>
              </a:ext>
            </a:extLst>
          </p:cNvPr>
          <p:cNvSpPr>
            <a:spLocks noGrp="1"/>
          </p:cNvSpPr>
          <p:nvPr>
            <p:ph type="sldNum" sz="quarter" idx="11"/>
          </p:nvPr>
        </p:nvSpPr>
        <p:spPr/>
        <p:txBody>
          <a:bodyPr/>
          <a:lstStyle/>
          <a:p>
            <a:r>
              <a:rPr lang="en-US"/>
              <a:t>Page </a:t>
            </a:r>
            <a:fld id="{15EBE321-CBB1-4E91-BD14-37C8D44326FB}" type="slidenum">
              <a:rPr lang="en-US" smtClean="0"/>
              <a:pPr/>
              <a:t>19</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DAF933B-1D99-893E-F712-F3AAFC7B14BD}"/>
                  </a:ext>
                </a:extLst>
              </p:cNvPr>
              <p:cNvSpPr>
                <a:spLocks noGrp="1"/>
              </p:cNvSpPr>
              <p:nvPr>
                <p:ph idx="1"/>
              </p:nvPr>
            </p:nvSpPr>
            <p:spPr/>
            <p:txBody>
              <a:bodyPr/>
              <a:lstStyle/>
              <a:p>
                <a:pPr marL="285750" indent="-285750">
                  <a:buFont typeface="Arial" panose="020B0604020202020204" pitchFamily="34" charset="0"/>
                  <a:buChar char="•"/>
                </a:pPr>
                <a:r>
                  <a:rPr lang="en-US" dirty="0"/>
                  <a:t>More generally, if we choose equidistant nodes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𝑗</m:t>
                        </m:r>
                      </m:sub>
                    </m:sSub>
                  </m:oMath>
                </a14:m>
                <a:r>
                  <a:rPr lang="en-US" dirty="0"/>
                  <a:t>) in the quadrature formulas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&gt; 1)</m:t>
                    </m:r>
                  </m:oMath>
                </a14:m>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the quadrature formulae </a:t>
                </a:r>
                <a14:m>
                  <m:oMath xmlns:m="http://schemas.openxmlformats.org/officeDocument/2006/math">
                    <m:sSub>
                      <m:sSubPr>
                        <m:ctrlPr>
                          <a:rPr lang="en-US" b="0" i="1" dirty="0" smtClean="0">
                            <a:latin typeface="Cambria Math" panose="02040503050406030204" pitchFamily="18" charset="0"/>
                          </a:rPr>
                        </m:ctrlPr>
                      </m:sSubPr>
                      <m:e>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𝑗</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𝑗</m:t>
                                </m:r>
                              </m:sub>
                            </m:sSub>
                          </m:e>
                        </m:d>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oMath>
                </a14:m>
                <a:r>
                  <a:rPr lang="en-US" dirty="0"/>
                  <a:t> are called </a:t>
                </a:r>
                <a:r>
                  <a:rPr lang="en-US" b="1" dirty="0">
                    <a:solidFill>
                      <a:srgbClr val="EF0137"/>
                    </a:solidFill>
                  </a:rPr>
                  <a:t>(closed) Newton-Cotes formulae</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 ≥ 10)</m:t>
                    </m:r>
                  </m:oMath>
                </a14:m>
                <a:r>
                  <a:rPr lang="en-US" dirty="0"/>
                  <a:t> large, the </a:t>
                </a:r>
                <a:r>
                  <a:rPr lang="en-US" dirty="0" err="1"/>
                  <a:t>weigths</a:t>
                </a:r>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𝑗</m:t>
                        </m:r>
                      </m:sub>
                    </m:sSub>
                  </m:oMath>
                </a14:m>
                <a:r>
                  <a:rPr lang="en-US" dirty="0"/>
                  <a:t>) explode and the signs are mixed which implies that the formulae are very sensitive to round-off errors</a:t>
                </a:r>
              </a:p>
              <a:p>
                <a:pPr marL="285750" indent="-285750">
                  <a:buFont typeface="Arial" panose="020B0604020202020204" pitchFamily="34" charset="0"/>
                  <a:buChar char="•"/>
                </a:pPr>
                <a:r>
                  <a:rPr lang="en-US" dirty="0"/>
                  <a:t>some coefficients start to be such that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b="0" i="1" dirty="0" smtClean="0">
                            <a:latin typeface="Cambria Math" panose="02040503050406030204" pitchFamily="18" charset="0"/>
                          </a:rPr>
                          <m:t>𝑗</m:t>
                        </m:r>
                      </m:sub>
                    </m:sSub>
                    <m:r>
                      <a:rPr lang="en-US" i="1" dirty="0" smtClean="0">
                        <a:latin typeface="Cambria Math" panose="02040503050406030204" pitchFamily="18" charset="0"/>
                      </a:rPr>
                      <m:t> &lt; 0</m:t>
                    </m:r>
                  </m:oMath>
                </a14:m>
                <a:r>
                  <a:rPr lang="en-US" dirty="0"/>
                  <a:t> for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9</m:t>
                    </m:r>
                  </m:oMath>
                </a14:m>
                <a:endParaRPr lang="en-US" dirty="0"/>
              </a:p>
              <a:p>
                <a:pPr marL="285750" indent="-285750">
                  <a:buFont typeface="Arial" panose="020B0604020202020204" pitchFamily="34" charset="0"/>
                  <a:buChar char="•"/>
                </a:pPr>
                <a:r>
                  <a:rPr lang="en-US" dirty="0"/>
                  <a:t>This implies that the Newton-Cotes formulas are Unrestricted to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8</m:t>
                    </m:r>
                  </m:oMath>
                </a14:m>
                <a:endParaRPr lang="en-US" dirty="0"/>
              </a:p>
              <a:p>
                <a:pPr marL="285750" indent="-285750">
                  <a:buFont typeface="Arial" panose="020B0604020202020204" pitchFamily="34" charset="0"/>
                  <a:buChar char="•"/>
                </a:pPr>
                <a:endParaRPr lang="en-US" dirty="0"/>
              </a:p>
            </p:txBody>
          </p:sp>
        </mc:Choice>
        <mc:Fallback>
          <p:sp>
            <p:nvSpPr>
              <p:cNvPr id="5" name="Content Placeholder 4">
                <a:extLst>
                  <a:ext uri="{FF2B5EF4-FFF2-40B4-BE49-F238E27FC236}">
                    <a16:creationId xmlns:a16="http://schemas.microsoft.com/office/drawing/2014/main" id="{FDAF933B-1D99-893E-F712-F3AAFC7B14BD}"/>
                  </a:ext>
                </a:extLst>
              </p:cNvPr>
              <p:cNvSpPr>
                <a:spLocks noGrp="1" noRot="1" noChangeAspect="1" noMove="1" noResize="1" noEditPoints="1" noAdjustHandles="1" noChangeArrowheads="1" noChangeShapeType="1" noTextEdit="1"/>
              </p:cNvSpPr>
              <p:nvPr>
                <p:ph idx="1"/>
              </p:nvPr>
            </p:nvSpPr>
            <p:spPr>
              <a:blipFill>
                <a:blip r:embed="rId2"/>
                <a:stretch>
                  <a:fillRect l="-1125" t="-1154"/>
                </a:stretch>
              </a:blipFill>
            </p:spPr>
            <p:txBody>
              <a:bodyPr/>
              <a:lstStyle/>
              <a:p>
                <a:r>
                  <a:rPr lang="en-US">
                    <a:noFill/>
                  </a:rPr>
                  <a:t> </a:t>
                </a:r>
              </a:p>
            </p:txBody>
          </p:sp>
        </mc:Fallback>
      </mc:AlternateContent>
      <p:pic>
        <p:nvPicPr>
          <p:cNvPr id="7" name="Picture 6" descr="A mathematical equation with numbers&#10;&#10;Description automatically generated">
            <a:extLst>
              <a:ext uri="{FF2B5EF4-FFF2-40B4-BE49-F238E27FC236}">
                <a16:creationId xmlns:a16="http://schemas.microsoft.com/office/drawing/2014/main" id="{BF7C358D-AA71-059C-4AA1-AE162B9CD8F6}"/>
              </a:ext>
            </a:extLst>
          </p:cNvPr>
          <p:cNvPicPr>
            <a:picLocks noChangeAspect="1"/>
          </p:cNvPicPr>
          <p:nvPr/>
        </p:nvPicPr>
        <p:blipFill>
          <a:blip r:embed="rId3"/>
          <a:stretch>
            <a:fillRect/>
          </a:stretch>
        </p:blipFill>
        <p:spPr>
          <a:xfrm>
            <a:off x="3883955" y="1876389"/>
            <a:ext cx="3828260" cy="981111"/>
          </a:xfrm>
          <a:prstGeom prst="rect">
            <a:avLst/>
          </a:prstGeom>
        </p:spPr>
      </p:pic>
      <p:sp>
        <p:nvSpPr>
          <p:cNvPr id="8" name="Rectangle 7">
            <a:extLst>
              <a:ext uri="{FF2B5EF4-FFF2-40B4-BE49-F238E27FC236}">
                <a16:creationId xmlns:a16="http://schemas.microsoft.com/office/drawing/2014/main" id="{B6F430FE-696D-3E74-E1E6-B2FD393EAF3E}"/>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358629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947114-83E3-E307-9AA5-CE176F529F0C}"/>
              </a:ext>
            </a:extLst>
          </p:cNvPr>
          <p:cNvSpPr>
            <a:spLocks noGrp="1"/>
          </p:cNvSpPr>
          <p:nvPr>
            <p:ph type="title"/>
          </p:nvPr>
        </p:nvSpPr>
        <p:spPr/>
        <p:txBody>
          <a:bodyPr/>
          <a:lstStyle/>
          <a:p>
            <a:r>
              <a:rPr lang="en-US" sz="2400" dirty="0"/>
              <a:t>Outline</a:t>
            </a:r>
          </a:p>
        </p:txBody>
      </p:sp>
      <p:sp>
        <p:nvSpPr>
          <p:cNvPr id="6" name="Text Placeholder 5">
            <a:extLst>
              <a:ext uri="{FF2B5EF4-FFF2-40B4-BE49-F238E27FC236}">
                <a16:creationId xmlns:a16="http://schemas.microsoft.com/office/drawing/2014/main" id="{BED28AD2-D193-5B70-2253-14FA62E77F50}"/>
              </a:ext>
            </a:extLst>
          </p:cNvPr>
          <p:cNvSpPr>
            <a:spLocks noGrp="1"/>
          </p:cNvSpPr>
          <p:nvPr>
            <p:ph type="body" sz="quarter" idx="12"/>
          </p:nvPr>
        </p:nvSpPr>
        <p:spPr>
          <a:xfrm>
            <a:off x="410399" y="1307106"/>
            <a:ext cx="10505839" cy="4751387"/>
          </a:xfrm>
        </p:spPr>
        <p:txBody>
          <a:bodyPr/>
          <a:lstStyle/>
          <a:p>
            <a:pPr>
              <a:lnSpc>
                <a:spcPct val="150000"/>
              </a:lnSpc>
            </a:pPr>
            <a:r>
              <a:rPr lang="en-US" sz="2800" dirty="0"/>
              <a:t>1. Numerical integration</a:t>
            </a:r>
          </a:p>
          <a:p>
            <a:pPr>
              <a:lnSpc>
                <a:spcPct val="150000"/>
              </a:lnSpc>
            </a:pPr>
            <a:r>
              <a:rPr lang="en-US" sz="2800" dirty="0"/>
              <a:t>2. Numerical differentiation</a:t>
            </a:r>
          </a:p>
          <a:p>
            <a:pPr>
              <a:lnSpc>
                <a:spcPct val="150000"/>
              </a:lnSpc>
            </a:pPr>
            <a:r>
              <a:rPr lang="en-US" sz="2800" dirty="0"/>
              <a:t>3. Summary</a:t>
            </a:r>
          </a:p>
        </p:txBody>
      </p:sp>
      <p:sp>
        <p:nvSpPr>
          <p:cNvPr id="4" name="Footer Placeholder 3">
            <a:extLst>
              <a:ext uri="{FF2B5EF4-FFF2-40B4-BE49-F238E27FC236}">
                <a16:creationId xmlns:a16="http://schemas.microsoft.com/office/drawing/2014/main" id="{505DC4AF-2B2E-EE58-E2F6-00DB77010FD7}"/>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2" name="Rectangle 1">
            <a:extLst>
              <a:ext uri="{FF2B5EF4-FFF2-40B4-BE49-F238E27FC236}">
                <a16:creationId xmlns:a16="http://schemas.microsoft.com/office/drawing/2014/main" id="{E4079153-E2C6-DB9B-A003-3FF42334BAC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77324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8550-EF0F-E9CE-EDD9-9B1DDB15E553}"/>
              </a:ext>
            </a:extLst>
          </p:cNvPr>
          <p:cNvSpPr>
            <a:spLocks noGrp="1"/>
          </p:cNvSpPr>
          <p:nvPr>
            <p:ph type="title"/>
          </p:nvPr>
        </p:nvSpPr>
        <p:spPr/>
        <p:txBody>
          <a:bodyPr/>
          <a:lstStyle/>
          <a:p>
            <a:r>
              <a:rPr lang="en-US" dirty="0"/>
              <a:t>The Newton-Cotes formulas</a:t>
            </a:r>
          </a:p>
        </p:txBody>
      </p:sp>
      <p:sp>
        <p:nvSpPr>
          <p:cNvPr id="3" name="Footer Placeholder 2">
            <a:extLst>
              <a:ext uri="{FF2B5EF4-FFF2-40B4-BE49-F238E27FC236}">
                <a16:creationId xmlns:a16="http://schemas.microsoft.com/office/drawing/2014/main" id="{845EF937-5146-9ED2-0894-571CA1A6A2B8}"/>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D46537CA-2A74-52B4-257A-29E62A989400}"/>
              </a:ext>
            </a:extLst>
          </p:cNvPr>
          <p:cNvSpPr>
            <a:spLocks noGrp="1"/>
          </p:cNvSpPr>
          <p:nvPr>
            <p:ph type="sldNum" sz="quarter" idx="11"/>
          </p:nvPr>
        </p:nvSpPr>
        <p:spPr/>
        <p:txBody>
          <a:bodyPr/>
          <a:lstStyle/>
          <a:p>
            <a:r>
              <a:rPr lang="en-US"/>
              <a:t>Page </a:t>
            </a:r>
            <a:fld id="{15EBE321-CBB1-4E91-BD14-37C8D44326FB}" type="slidenum">
              <a:rPr lang="en-US" smtClean="0"/>
              <a:pPr/>
              <a:t>20</a:t>
            </a:fld>
            <a:endParaRPr lang="en-US"/>
          </a:p>
        </p:txBody>
      </p:sp>
      <p:pic>
        <p:nvPicPr>
          <p:cNvPr id="7" name="Content Placeholder 6" descr="A graph of numbers and a number&#10;&#10;Description automatically generated with medium confidence">
            <a:extLst>
              <a:ext uri="{FF2B5EF4-FFF2-40B4-BE49-F238E27FC236}">
                <a16:creationId xmlns:a16="http://schemas.microsoft.com/office/drawing/2014/main" id="{369C59FF-2E64-6BA4-BF24-696F8748DAD3}"/>
              </a:ext>
            </a:extLst>
          </p:cNvPr>
          <p:cNvPicPr>
            <a:picLocks noGrp="1" noChangeAspect="1"/>
          </p:cNvPicPr>
          <p:nvPr>
            <p:ph idx="1"/>
          </p:nvPr>
        </p:nvPicPr>
        <p:blipFill>
          <a:blip r:embed="rId3"/>
          <a:stretch>
            <a:fillRect/>
          </a:stretch>
        </p:blipFill>
        <p:spPr>
          <a:xfrm>
            <a:off x="2834401" y="1215685"/>
            <a:ext cx="7618465" cy="4426630"/>
          </a:xfrm>
        </p:spPr>
      </p:pic>
      <p:sp>
        <p:nvSpPr>
          <p:cNvPr id="11" name="Rectangle 10">
            <a:extLst>
              <a:ext uri="{FF2B5EF4-FFF2-40B4-BE49-F238E27FC236}">
                <a16:creationId xmlns:a16="http://schemas.microsoft.com/office/drawing/2014/main" id="{A65620C0-2BC8-ADDC-F2C3-2C9B0C4E40AA}"/>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423567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3852-4BF2-C53B-9E01-496A8021FCAF}"/>
              </a:ext>
            </a:extLst>
          </p:cNvPr>
          <p:cNvSpPr>
            <a:spLocks noGrp="1"/>
          </p:cNvSpPr>
          <p:nvPr>
            <p:ph type="title"/>
          </p:nvPr>
        </p:nvSpPr>
        <p:spPr/>
        <p:txBody>
          <a:bodyPr/>
          <a:lstStyle/>
          <a:p>
            <a:r>
              <a:rPr lang="en-US" dirty="0"/>
              <a:t>Order of accuracy of elementary quadrature</a:t>
            </a:r>
          </a:p>
        </p:txBody>
      </p:sp>
      <p:sp>
        <p:nvSpPr>
          <p:cNvPr id="3" name="Footer Placeholder 2">
            <a:extLst>
              <a:ext uri="{FF2B5EF4-FFF2-40B4-BE49-F238E27FC236}">
                <a16:creationId xmlns:a16="http://schemas.microsoft.com/office/drawing/2014/main" id="{E43697C4-D9D0-E505-CCE2-D43485A05C25}"/>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7B6A0959-3D3A-F732-38F4-C840A884CF27}"/>
              </a:ext>
            </a:extLst>
          </p:cNvPr>
          <p:cNvSpPr>
            <a:spLocks noGrp="1"/>
          </p:cNvSpPr>
          <p:nvPr>
            <p:ph type="sldNum" sz="quarter" idx="11"/>
          </p:nvPr>
        </p:nvSpPr>
        <p:spPr/>
        <p:txBody>
          <a:bodyPr/>
          <a:lstStyle/>
          <a:p>
            <a:r>
              <a:rPr lang="en-US"/>
              <a:t>Page </a:t>
            </a:r>
            <a:fld id="{15EBE321-CBB1-4E91-BD14-37C8D44326FB}" type="slidenum">
              <a:rPr lang="en-US" smtClean="0"/>
              <a:pPr/>
              <a:t>21</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ADF7CB0-3D7D-AB7B-1597-EF7DE1551AD1}"/>
                  </a:ext>
                </a:extLst>
              </p:cNvPr>
              <p:cNvSpPr>
                <a:spLocks noGrp="1"/>
              </p:cNvSpPr>
              <p:nvPr>
                <p:ph idx="1"/>
              </p:nvPr>
            </p:nvSpPr>
            <p:spPr/>
            <p:txBody>
              <a:bodyPr/>
              <a:lstStyle/>
              <a:p>
                <a:pPr marL="285750" indent="-285750">
                  <a:buFont typeface="Arial" panose="020B0604020202020204" pitchFamily="34" charset="0"/>
                  <a:buChar char="•"/>
                </a:pPr>
                <a:r>
                  <a:rPr lang="en-US" dirty="0"/>
                  <a:t>We say that a </a:t>
                </a:r>
                <a14:m>
                  <m:oMath xmlns:m="http://schemas.openxmlformats.org/officeDocument/2006/math">
                    <m:r>
                      <a:rPr lang="en-US" i="1" dirty="0" smtClean="0">
                        <a:latin typeface="Cambria Math" panose="02040503050406030204" pitchFamily="18" charset="0"/>
                      </a:rPr>
                      <m:t>𝑛</m:t>
                    </m:r>
                  </m:oMath>
                </a14:m>
                <a:r>
                  <a:rPr lang="en-US" dirty="0"/>
                  <a:t> stages elementary quadrature formula </a:t>
                </a:r>
                <a14:m>
                  <m:oMath xmlns:m="http://schemas.openxmlformats.org/officeDocument/2006/math">
                    <m:sSub>
                      <m:sSubPr>
                        <m:ctrlPr>
                          <a:rPr lang="en-US" i="1" dirty="0" smtClean="0">
                            <a:latin typeface="Cambria Math" panose="02040503050406030204" pitchFamily="18" charset="0"/>
                          </a:rPr>
                        </m:ctrlPr>
                      </m:sSubPr>
                      <m:e>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𝑗</m:t>
                                </m:r>
                              </m:sub>
                            </m:sSub>
                            <m:r>
                              <a:rPr lang="en-US" i="1" dirty="0" smtClean="0">
                                <a:latin typeface="Cambria Math" panose="02040503050406030204" pitchFamily="18" charset="0"/>
                              </a:rPr>
                              <m:t> ,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𝑗</m:t>
                                </m:r>
                              </m:sub>
                            </m:sSub>
                            <m:r>
                              <a:rPr lang="en-US" i="1" dirty="0" smtClean="0">
                                <a:latin typeface="Cambria Math" panose="02040503050406030204" pitchFamily="18" charset="0"/>
                              </a:rPr>
                              <m:t> </m:t>
                            </m:r>
                          </m:e>
                        </m:d>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oMath>
                </a14:m>
                <a:r>
                  <a:rPr lang="en-US" dirty="0"/>
                  <a:t> is of order </a:t>
                </a:r>
                <a14:m>
                  <m:oMath xmlns:m="http://schemas.openxmlformats.org/officeDocument/2006/math">
                    <m:r>
                      <a:rPr lang="en-US" i="1" dirty="0" smtClean="0">
                        <a:latin typeface="Cambria Math" panose="02040503050406030204" pitchFamily="18" charset="0"/>
                      </a:rPr>
                      <m:t>𝑝</m:t>
                    </m:r>
                  </m:oMath>
                </a14:m>
                <a:r>
                  <a:rPr lang="en-US" dirty="0"/>
                  <a:t> if the integration formula is exact for any polynomial of degree less or equal to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− 1</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construction, a </a:t>
                </a:r>
                <a14:m>
                  <m:oMath xmlns:m="http://schemas.openxmlformats.org/officeDocument/2006/math">
                    <m:r>
                      <a:rPr lang="en-US" i="1" dirty="0" smtClean="0">
                        <a:latin typeface="Cambria Math" panose="02040503050406030204" pitchFamily="18" charset="0"/>
                      </a:rPr>
                      <m:t>𝑛</m:t>
                    </m:r>
                  </m:oMath>
                </a14:m>
                <a:r>
                  <a:rPr lang="en-US" dirty="0"/>
                  <a:t> stages elementary quadrature formula is at least of order </a:t>
                </a:r>
                <a14:m>
                  <m:oMath xmlns:m="http://schemas.openxmlformats.org/officeDocument/2006/math">
                    <m:r>
                      <a:rPr lang="en-US" i="1" dirty="0" smtClean="0">
                        <a:latin typeface="Cambria Math" panose="02040503050406030204" pitchFamily="18" charset="0"/>
                      </a:rPr>
                      <m:t>𝑛</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a:t>
                </a:r>
                <a14:m>
                  <m:oMath xmlns:m="http://schemas.openxmlformats.org/officeDocument/2006/math">
                    <m:r>
                      <a:rPr lang="en-US" i="1" dirty="0" smtClean="0">
                        <a:latin typeface="Cambria Math" panose="02040503050406030204" pitchFamily="18" charset="0"/>
                      </a:rPr>
                      <m:t>𝑛</m:t>
                    </m:r>
                  </m:oMath>
                </a14:m>
                <a:r>
                  <a:rPr lang="en-US" dirty="0"/>
                  <a:t> stages elementary integration formula </a:t>
                </a:r>
                <a14:m>
                  <m:oMath xmlns:m="http://schemas.openxmlformats.org/officeDocument/2006/math">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𝑥</m:t>
                                </m:r>
                              </m:e>
                              <m:sub>
                                <m:r>
                                  <a:rPr lang="en-US" i="1" dirty="0" err="1">
                                    <a:latin typeface="Cambria Math" panose="02040503050406030204" pitchFamily="18" charset="0"/>
                                  </a:rPr>
                                  <m:t>𝑗</m:t>
                                </m:r>
                              </m:sub>
                            </m:sSub>
                            <m:r>
                              <a:rPr lang="en-US" i="1" dirty="0">
                                <a:latin typeface="Cambria Math" panose="02040503050406030204" pitchFamily="18" charset="0"/>
                              </a:rPr>
                              <m:t> , </m:t>
                            </m:r>
                            <m:sSub>
                              <m:sSubPr>
                                <m:ctrlPr>
                                  <a:rPr lang="en-US" i="1" dirty="0" err="1">
                                    <a:latin typeface="Cambria Math" panose="02040503050406030204" pitchFamily="18" charset="0"/>
                                  </a:rPr>
                                </m:ctrlPr>
                              </m:sSubPr>
                              <m:e>
                                <m:r>
                                  <a:rPr lang="en-US" i="1" dirty="0" err="1">
                                    <a:latin typeface="Cambria Math" panose="02040503050406030204" pitchFamily="18" charset="0"/>
                                  </a:rPr>
                                  <m:t>𝑤</m:t>
                                </m:r>
                              </m:e>
                              <m:sub>
                                <m:r>
                                  <a:rPr lang="en-US" i="1" dirty="0" err="1">
                                    <a:latin typeface="Cambria Math" panose="02040503050406030204" pitchFamily="18" charset="0"/>
                                  </a:rPr>
                                  <m:t>𝑗</m:t>
                                </m:r>
                              </m:sub>
                            </m:sSub>
                            <m:r>
                              <a:rPr lang="en-US" i="1" dirty="0">
                                <a:latin typeface="Cambria Math" panose="02040503050406030204" pitchFamily="18" charset="0"/>
                              </a:rPr>
                              <m:t> </m:t>
                            </m:r>
                          </m:e>
                        </m:d>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oMath>
                </a14:m>
                <a:r>
                  <a:rPr lang="en-US" dirty="0"/>
                  <a:t> is of order p if and only if</a:t>
                </a:r>
              </a:p>
              <a:p>
                <a:pPr marL="285750" indent="-285750">
                  <a:buFont typeface="Arial" panose="020B0604020202020204" pitchFamily="34" charset="0"/>
                  <a:buChar char="•"/>
                </a:pPr>
                <a:endParaRPr lang="en-US" dirty="0"/>
              </a:p>
            </p:txBody>
          </p:sp>
        </mc:Choice>
        <mc:Fallback>
          <p:sp>
            <p:nvSpPr>
              <p:cNvPr id="5" name="Content Placeholder 4">
                <a:extLst>
                  <a:ext uri="{FF2B5EF4-FFF2-40B4-BE49-F238E27FC236}">
                    <a16:creationId xmlns:a16="http://schemas.microsoft.com/office/drawing/2014/main" id="{6ADF7CB0-3D7D-AB7B-1597-EF7DE1551AD1}"/>
                  </a:ext>
                </a:extLst>
              </p:cNvPr>
              <p:cNvSpPr>
                <a:spLocks noGrp="1" noRot="1" noChangeAspect="1" noMove="1" noResize="1" noEditPoints="1" noAdjustHandles="1" noChangeArrowheads="1" noChangeShapeType="1" noTextEdit="1"/>
              </p:cNvSpPr>
              <p:nvPr>
                <p:ph idx="1"/>
              </p:nvPr>
            </p:nvSpPr>
            <p:spPr>
              <a:blipFill>
                <a:blip r:embed="rId3"/>
                <a:stretch>
                  <a:fillRect l="-1125" t="-513" r="-26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7450902-794A-F775-D83D-320FD78D447F}"/>
              </a:ext>
            </a:extLst>
          </p:cNvPr>
          <p:cNvPicPr>
            <a:picLocks noChangeAspect="1"/>
          </p:cNvPicPr>
          <p:nvPr/>
        </p:nvPicPr>
        <p:blipFill>
          <a:blip r:embed="rId4"/>
          <a:stretch>
            <a:fillRect/>
          </a:stretch>
        </p:blipFill>
        <p:spPr>
          <a:xfrm>
            <a:off x="3809838" y="3943318"/>
            <a:ext cx="4938559" cy="962057"/>
          </a:xfrm>
          <a:prstGeom prst="rect">
            <a:avLst/>
          </a:prstGeom>
        </p:spPr>
      </p:pic>
      <p:sp>
        <p:nvSpPr>
          <p:cNvPr id="102" name="Rectangle 101">
            <a:extLst>
              <a:ext uri="{FF2B5EF4-FFF2-40B4-BE49-F238E27FC236}">
                <a16:creationId xmlns:a16="http://schemas.microsoft.com/office/drawing/2014/main" id="{98C5E004-CF4E-C92C-D7E1-ADA98F75B59F}"/>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103" name="Picture 102">
            <a:extLst>
              <a:ext uri="{FF2B5EF4-FFF2-40B4-BE49-F238E27FC236}">
                <a16:creationId xmlns:a16="http://schemas.microsoft.com/office/drawing/2014/main" id="{7035A72B-8DEA-7398-3696-131F1ACB7716}"/>
              </a:ext>
            </a:extLst>
          </p:cNvPr>
          <p:cNvPicPr>
            <a:picLocks noChangeAspect="1"/>
          </p:cNvPicPr>
          <p:nvPr/>
        </p:nvPicPr>
        <p:blipFill>
          <a:blip r:embed="rId5"/>
          <a:stretch>
            <a:fillRect/>
          </a:stretch>
        </p:blipFill>
        <p:spPr>
          <a:xfrm>
            <a:off x="6589092" y="5056785"/>
            <a:ext cx="3685305" cy="994391"/>
          </a:xfrm>
          <a:prstGeom prst="rect">
            <a:avLst/>
          </a:prstGeom>
        </p:spPr>
      </p:pic>
    </p:spTree>
    <p:extLst>
      <p:ext uri="{BB962C8B-B14F-4D97-AF65-F5344CB8AC3E}">
        <p14:creationId xmlns:p14="http://schemas.microsoft.com/office/powerpoint/2010/main" val="2543069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1B20-7D95-8195-B929-BD62EB296459}"/>
              </a:ext>
            </a:extLst>
          </p:cNvPr>
          <p:cNvSpPr>
            <a:spLocks noGrp="1"/>
          </p:cNvSpPr>
          <p:nvPr>
            <p:ph type="title"/>
          </p:nvPr>
        </p:nvSpPr>
        <p:spPr/>
        <p:txBody>
          <a:bodyPr/>
          <a:lstStyle/>
          <a:p>
            <a:r>
              <a:rPr lang="en-US" dirty="0"/>
              <a:t>An alternative approach</a:t>
            </a:r>
          </a:p>
        </p:txBody>
      </p:sp>
      <p:sp>
        <p:nvSpPr>
          <p:cNvPr id="3" name="Footer Placeholder 2">
            <a:extLst>
              <a:ext uri="{FF2B5EF4-FFF2-40B4-BE49-F238E27FC236}">
                <a16:creationId xmlns:a16="http://schemas.microsoft.com/office/drawing/2014/main" id="{2322C5DD-F0CF-1E39-1A7C-7ECF3601E9C3}"/>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FC7BB316-67AF-F612-7DCD-423FE0A8A5B7}"/>
              </a:ext>
            </a:extLst>
          </p:cNvPr>
          <p:cNvSpPr>
            <a:spLocks noGrp="1"/>
          </p:cNvSpPr>
          <p:nvPr>
            <p:ph type="sldNum" sz="quarter" idx="11"/>
          </p:nvPr>
        </p:nvSpPr>
        <p:spPr/>
        <p:txBody>
          <a:bodyPr/>
          <a:lstStyle/>
          <a:p>
            <a:r>
              <a:rPr lang="en-US"/>
              <a:t>Page </a:t>
            </a:r>
            <a:fld id="{15EBE321-CBB1-4E91-BD14-37C8D44326FB}" type="slidenum">
              <a:rPr lang="en-US" smtClean="0"/>
              <a:pPr/>
              <a:t>22</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34F2429-880E-6CCC-6F89-74EE75DE047A}"/>
                  </a:ext>
                </a:extLst>
              </p:cNvPr>
              <p:cNvSpPr>
                <a:spLocks noGrp="1"/>
              </p:cNvSpPr>
              <p:nvPr>
                <p:ph idx="1"/>
              </p:nvPr>
            </p:nvSpPr>
            <p:spPr/>
            <p:txBody>
              <a:bodyPr/>
              <a:lstStyle/>
              <a:p>
                <a:pPr marL="285750" indent="-285750">
                  <a:buFont typeface="Arial" panose="020B0604020202020204" pitchFamily="34" charset="0"/>
                  <a:buChar char="•"/>
                </a:pPr>
                <a:r>
                  <a:rPr lang="en-US" dirty="0"/>
                  <a:t>An alternative method for deriving quadrature rules, is to choose the weights so that the rule integrates the ﬁrst </a:t>
                </a:r>
                <a14:m>
                  <m:oMath xmlns:m="http://schemas.openxmlformats.org/officeDocument/2006/math">
                    <m:r>
                      <a:rPr lang="en-US" i="1" dirty="0" smtClean="0">
                        <a:latin typeface="Cambria Math" panose="02040503050406030204" pitchFamily="18" charset="0"/>
                      </a:rPr>
                      <m:t>𝑛</m:t>
                    </m:r>
                  </m:oMath>
                </a14:m>
                <a:r>
                  <a:rPr lang="en-US" dirty="0"/>
                  <a:t> polynomial basis functions exactly, which results 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the Method of Undetermined Coeﬃcients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D34F2429-880E-6CCC-6F89-74EE75DE047A}"/>
                  </a:ext>
                </a:extLst>
              </p:cNvPr>
              <p:cNvSpPr>
                <a:spLocks noGrp="1" noRot="1" noChangeAspect="1" noMove="1" noResize="1" noEditPoints="1" noAdjustHandles="1" noChangeArrowheads="1" noChangeShapeType="1" noTextEdit="1"/>
              </p:cNvSpPr>
              <p:nvPr>
                <p:ph idx="1"/>
              </p:nvPr>
            </p:nvSpPr>
            <p:spPr>
              <a:blipFill>
                <a:blip r:embed="rId3"/>
                <a:stretch>
                  <a:fillRect l="-1125" t="-1538"/>
                </a:stretch>
              </a:blipFill>
            </p:spPr>
            <p:txBody>
              <a:bodyPr/>
              <a:lstStyle/>
              <a:p>
                <a:r>
                  <a:rPr lang="en-US">
                    <a:noFill/>
                  </a:rPr>
                  <a:t> </a:t>
                </a:r>
              </a:p>
            </p:txBody>
          </p:sp>
        </mc:Fallback>
      </mc:AlternateContent>
      <p:pic>
        <p:nvPicPr>
          <p:cNvPr id="7" name="Picture 6" descr="A math equations with numbers and symbols&#10;&#10;Description automatically generated with medium confidence">
            <a:extLst>
              <a:ext uri="{FF2B5EF4-FFF2-40B4-BE49-F238E27FC236}">
                <a16:creationId xmlns:a16="http://schemas.microsoft.com/office/drawing/2014/main" id="{64A72423-005E-C6CE-7B24-957A838FEC16}"/>
              </a:ext>
            </a:extLst>
          </p:cNvPr>
          <p:cNvPicPr>
            <a:picLocks noChangeAspect="1"/>
          </p:cNvPicPr>
          <p:nvPr/>
        </p:nvPicPr>
        <p:blipFill>
          <a:blip r:embed="rId4"/>
          <a:stretch>
            <a:fillRect/>
          </a:stretch>
        </p:blipFill>
        <p:spPr>
          <a:xfrm>
            <a:off x="2556331" y="2321406"/>
            <a:ext cx="6785356" cy="2215188"/>
          </a:xfrm>
          <a:prstGeom prst="rect">
            <a:avLst/>
          </a:prstGeom>
        </p:spPr>
      </p:pic>
      <p:sp>
        <p:nvSpPr>
          <p:cNvPr id="8" name="Rectangle 7">
            <a:extLst>
              <a:ext uri="{FF2B5EF4-FFF2-40B4-BE49-F238E27FC236}">
                <a16:creationId xmlns:a16="http://schemas.microsoft.com/office/drawing/2014/main" id="{3639BEDE-0D4E-70B4-443E-C62BC198DAA0}"/>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072446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569E-A563-D380-CC69-5E40A22EA857}"/>
              </a:ext>
            </a:extLst>
          </p:cNvPr>
          <p:cNvSpPr>
            <a:spLocks noGrp="1"/>
          </p:cNvSpPr>
          <p:nvPr>
            <p:ph type="title"/>
          </p:nvPr>
        </p:nvSpPr>
        <p:spPr/>
        <p:txBody>
          <a:bodyPr/>
          <a:lstStyle/>
          <a:p>
            <a:r>
              <a:rPr lang="en-US" dirty="0"/>
              <a:t>An alternative approach</a:t>
            </a:r>
          </a:p>
        </p:txBody>
      </p:sp>
      <p:sp>
        <p:nvSpPr>
          <p:cNvPr id="3" name="Footer Placeholder 2">
            <a:extLst>
              <a:ext uri="{FF2B5EF4-FFF2-40B4-BE49-F238E27FC236}">
                <a16:creationId xmlns:a16="http://schemas.microsoft.com/office/drawing/2014/main" id="{CDF1C6C8-7179-022D-BA72-E117B9FE9735}"/>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2EEE24B4-F109-2FC1-5B05-EDCF0E2B0E33}"/>
              </a:ext>
            </a:extLst>
          </p:cNvPr>
          <p:cNvSpPr>
            <a:spLocks noGrp="1"/>
          </p:cNvSpPr>
          <p:nvPr>
            <p:ph type="sldNum" sz="quarter" idx="11"/>
          </p:nvPr>
        </p:nvSpPr>
        <p:spPr/>
        <p:txBody>
          <a:bodyPr/>
          <a:lstStyle/>
          <a:p>
            <a:r>
              <a:rPr lang="en-US"/>
              <a:t>Page </a:t>
            </a:r>
            <a:fld id="{15EBE321-CBB1-4E91-BD14-37C8D44326FB}" type="slidenum">
              <a:rPr lang="en-US" smtClean="0"/>
              <a:pPr/>
              <a:t>23</a:t>
            </a:fld>
            <a:endParaRPr lang="en-US"/>
          </a:p>
        </p:txBody>
      </p:sp>
      <p:pic>
        <p:nvPicPr>
          <p:cNvPr id="7" name="Content Placeholder 6" descr="A close-up of a number&#10;&#10;Description automatically generated">
            <a:extLst>
              <a:ext uri="{FF2B5EF4-FFF2-40B4-BE49-F238E27FC236}">
                <a16:creationId xmlns:a16="http://schemas.microsoft.com/office/drawing/2014/main" id="{5BAAB390-0B6D-D5D7-929C-BAAA59B36611}"/>
              </a:ext>
            </a:extLst>
          </p:cNvPr>
          <p:cNvPicPr>
            <a:picLocks noGrp="1" noChangeAspect="1"/>
          </p:cNvPicPr>
          <p:nvPr>
            <p:ph idx="1"/>
          </p:nvPr>
        </p:nvPicPr>
        <p:blipFill>
          <a:blip r:embed="rId2"/>
          <a:stretch>
            <a:fillRect/>
          </a:stretch>
        </p:blipFill>
        <p:spPr>
          <a:xfrm>
            <a:off x="2709939" y="2275367"/>
            <a:ext cx="6395379" cy="1525108"/>
          </a:xfrm>
        </p:spPr>
      </p:pic>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E1A6E306-C248-ABC1-9053-EAEC87CDE5A5}"/>
                  </a:ext>
                </a:extLst>
              </p:cNvPr>
              <p:cNvSpPr txBox="1">
                <a:spLocks/>
              </p:cNvSpPr>
              <p:nvPr/>
            </p:nvSpPr>
            <p:spPr bwMode="black">
              <a:xfrm>
                <a:off x="411162" y="1414800"/>
                <a:ext cx="11376026" cy="4752000"/>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The matrix of this system is a </a:t>
                </a:r>
                <a:r>
                  <a:rPr lang="en-US" b="1" dirty="0" err="1">
                    <a:solidFill>
                      <a:srgbClr val="EF0137"/>
                    </a:solidFill>
                  </a:rPr>
                  <a:t>Vandermonde</a:t>
                </a:r>
                <a:r>
                  <a:rPr lang="en-US" b="1" dirty="0">
                    <a:solidFill>
                      <a:srgbClr val="EF0137"/>
                    </a:solidFill>
                  </a:rPr>
                  <a:t> matrix</a:t>
                </a:r>
                <a:r>
                  <a:rPr lang="en-US" dirty="0"/>
                  <a:t>, which is nonsingular because the nodes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US" dirty="0"/>
                  <a:t> are assumed to be distinct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unique solution of this system yields the weights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 . . , </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𝑛</m:t>
                        </m:r>
                      </m:sub>
                    </m:sSub>
                  </m:oMath>
                </a14:m>
                <a:r>
                  <a:rPr lang="en-US" dirty="0"/>
                  <a:t>, which are the same as those given by integrating the Lagrange basis functions.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you do not use Lagrange or ty to fit a polynomial, you just try to set the weights for fixed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8" name="Content Placeholder 4">
                <a:extLst>
                  <a:ext uri="{FF2B5EF4-FFF2-40B4-BE49-F238E27FC236}">
                    <a16:creationId xmlns:a16="http://schemas.microsoft.com/office/drawing/2014/main" id="{E1A6E306-C248-ABC1-9053-EAEC87CDE5A5}"/>
                  </a:ext>
                </a:extLst>
              </p:cNvPr>
              <p:cNvSpPr txBox="1">
                <a:spLocks noRot="1" noChangeAspect="1" noMove="1" noResize="1" noEditPoints="1" noAdjustHandles="1" noChangeArrowheads="1" noChangeShapeType="1" noTextEdit="1"/>
              </p:cNvSpPr>
              <p:nvPr/>
            </p:nvSpPr>
            <p:spPr bwMode="black">
              <a:xfrm>
                <a:off x="411162" y="1414800"/>
                <a:ext cx="11376026" cy="4752000"/>
              </a:xfrm>
              <a:prstGeom prst="rect">
                <a:avLst/>
              </a:prstGeom>
              <a:blipFill>
                <a:blip r:embed="rId3"/>
                <a:stretch>
                  <a:fillRect l="-1125" t="-1538"/>
                </a:stretch>
              </a:blipFill>
            </p:spPr>
            <p:txBody>
              <a:bodyPr/>
              <a:lstStyle/>
              <a:p>
                <a:r>
                  <a:rPr lang="en-US">
                    <a:noFill/>
                  </a:rPr>
                  <a:t> </a:t>
                </a:r>
              </a:p>
            </p:txBody>
          </p:sp>
        </mc:Fallback>
      </mc:AlternateContent>
      <p:sp>
        <p:nvSpPr>
          <p:cNvPr id="10" name="Title 9">
            <a:extLst>
              <a:ext uri="{FF2B5EF4-FFF2-40B4-BE49-F238E27FC236}">
                <a16:creationId xmlns:a16="http://schemas.microsoft.com/office/drawing/2014/main" id="{4D4354D6-A29B-6191-01E9-48C093432FFA}"/>
              </a:ext>
            </a:extLst>
          </p:cNvPr>
          <p:cNvSpPr txBox="1">
            <a:spLocks/>
          </p:cNvSpPr>
          <p:nvPr/>
        </p:nvSpPr>
        <p:spPr bwMode="black">
          <a:xfrm>
            <a:off x="563563" y="5661025"/>
            <a:ext cx="9863137" cy="276999"/>
          </a:xfrm>
          <a:prstGeom prst="rect">
            <a:avLst/>
          </a:prstGeom>
          <a:noFill/>
        </p:spPr>
        <p:txBody>
          <a:bodyPr vert="horz" wrap="square" lIns="0" tIns="0" rIns="0" bIns="0" rtlCol="0" anchor="t" anchorCtr="0">
            <a:sp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buClrTx/>
            </a:pPr>
            <a:r>
              <a:rPr lang="en-US" dirty="0">
                <a:highlight>
                  <a:srgbClr val="800080"/>
                </a:highlight>
              </a:rPr>
              <a:t>Exercise 2</a:t>
            </a:r>
          </a:p>
        </p:txBody>
      </p:sp>
      <p:sp>
        <p:nvSpPr>
          <p:cNvPr id="11" name="Rectangle 10">
            <a:extLst>
              <a:ext uri="{FF2B5EF4-FFF2-40B4-BE49-F238E27FC236}">
                <a16:creationId xmlns:a16="http://schemas.microsoft.com/office/drawing/2014/main" id="{08239919-E4C6-FAF0-A57E-F5F47FECC54C}"/>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898606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0F61-07F3-2FF2-8685-59A8016C7E2C}"/>
              </a:ext>
            </a:extLst>
          </p:cNvPr>
          <p:cNvSpPr>
            <a:spLocks noGrp="1"/>
          </p:cNvSpPr>
          <p:nvPr>
            <p:ph type="title"/>
          </p:nvPr>
        </p:nvSpPr>
        <p:spPr/>
        <p:txBody>
          <a:bodyPr/>
          <a:lstStyle/>
          <a:p>
            <a:r>
              <a:rPr lang="en-US" dirty="0"/>
              <a:t>Exercise</a:t>
            </a:r>
          </a:p>
        </p:txBody>
      </p:sp>
      <p:sp>
        <p:nvSpPr>
          <p:cNvPr id="3" name="Footer Placeholder 2">
            <a:extLst>
              <a:ext uri="{FF2B5EF4-FFF2-40B4-BE49-F238E27FC236}">
                <a16:creationId xmlns:a16="http://schemas.microsoft.com/office/drawing/2014/main" id="{D4261A41-AA42-53DA-CBB2-F3764F55E701}"/>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A35FF3CE-4A2A-C35C-5C45-D73A27C4EEA0}"/>
              </a:ext>
            </a:extLst>
          </p:cNvPr>
          <p:cNvSpPr>
            <a:spLocks noGrp="1"/>
          </p:cNvSpPr>
          <p:nvPr>
            <p:ph type="sldNum" sz="quarter" idx="11"/>
          </p:nvPr>
        </p:nvSpPr>
        <p:spPr/>
        <p:txBody>
          <a:bodyPr/>
          <a:lstStyle/>
          <a:p>
            <a:r>
              <a:rPr lang="en-US"/>
              <a:t>Page </a:t>
            </a:r>
            <a:fld id="{15EBE321-CBB1-4E91-BD14-37C8D44326FB}" type="slidenum">
              <a:rPr lang="en-US" smtClean="0"/>
              <a:pPr/>
              <a:t>24</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2F07931-E381-A0CB-9A51-76FF17114A6A}"/>
                  </a:ext>
                </a:extLst>
              </p:cNvPr>
              <p:cNvSpPr>
                <a:spLocks noGrp="1"/>
              </p:cNvSpPr>
              <p:nvPr>
                <p:ph idx="1"/>
              </p:nvPr>
            </p:nvSpPr>
            <p:spPr/>
            <p:txBody>
              <a:bodyPr/>
              <a:lstStyle/>
              <a:p>
                <a:pPr marL="285750" indent="-285750">
                  <a:buFont typeface="Arial" panose="020B0604020202020204" pitchFamily="34" charset="0"/>
                  <a:buChar char="•"/>
                </a:pPr>
                <a:r>
                  <a:rPr lang="en-US" dirty="0"/>
                  <a:t>Let try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3 </m:t>
                    </m:r>
                  </m:oMath>
                </a14:m>
                <a:r>
                  <a:rPr lang="en-US" dirty="0"/>
                  <a:t>with the points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−1,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r>
                      <a:rPr lang="en-US" i="1" dirty="0" smtClean="0">
                        <a:latin typeface="Cambria Math" panose="02040503050406030204" pitchFamily="18" charset="0"/>
                      </a:rPr>
                      <m:t> = 0 </m:t>
                    </m:r>
                    <m:r>
                      <a:rPr lang="en-US" i="1" dirty="0" smtClean="0">
                        <a:latin typeface="Cambria Math" panose="02040503050406030204" pitchFamily="18" charset="0"/>
                      </a:rPr>
                      <m:t>𝑎𝑛𝑑</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3</m:t>
                        </m:r>
                      </m:sub>
                    </m:sSub>
                    <m:r>
                      <a:rPr lang="en-US" i="1" dirty="0" smtClean="0">
                        <a:latin typeface="Cambria Math" panose="02040503050406030204" pitchFamily="18" charset="0"/>
                      </a:rPr>
                      <m:t> = 1</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42F07931-E381-A0CB-9A51-76FF17114A6A}"/>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grpSp>
        <p:nvGrpSpPr>
          <p:cNvPr id="90" name="Group 89">
            <a:extLst>
              <a:ext uri="{FF2B5EF4-FFF2-40B4-BE49-F238E27FC236}">
                <a16:creationId xmlns:a16="http://schemas.microsoft.com/office/drawing/2014/main" id="{ECD678C1-57A1-D802-87AA-5F445779F265}"/>
              </a:ext>
            </a:extLst>
          </p:cNvPr>
          <p:cNvGrpSpPr/>
          <p:nvPr/>
        </p:nvGrpSpPr>
        <p:grpSpPr>
          <a:xfrm>
            <a:off x="8594415" y="68115"/>
            <a:ext cx="2783160" cy="2116440"/>
            <a:chOff x="8594415" y="68115"/>
            <a:chExt cx="2783160" cy="2116440"/>
          </a:xfrm>
        </p:grpSpPr>
        <mc:AlternateContent xmlns:mc="http://schemas.openxmlformats.org/markup-compatibility/2006" xmlns:p14="http://schemas.microsoft.com/office/powerpoint/2010/main">
          <mc:Choice Requires="p14">
            <p:contentPart p14:bwMode="auto" r:id="rId3">
              <p14:nvContentPartPr>
                <p14:cNvPr id="46" name="Ink 45">
                  <a:extLst>
                    <a:ext uri="{FF2B5EF4-FFF2-40B4-BE49-F238E27FC236}">
                      <a16:creationId xmlns:a16="http://schemas.microsoft.com/office/drawing/2014/main" id="{48B60925-8DBE-007E-EA55-6C718AB39946}"/>
                    </a:ext>
                  </a:extLst>
                </p14:cNvPr>
                <p14:cNvContentPartPr/>
                <p14:nvPr/>
              </p14:nvContentPartPr>
              <p14:xfrm>
                <a:off x="9475335" y="569955"/>
                <a:ext cx="162720" cy="1540080"/>
              </p14:xfrm>
            </p:contentPart>
          </mc:Choice>
          <mc:Fallback xmlns="">
            <p:pic>
              <p:nvPicPr>
                <p:cNvPr id="46" name="Ink 45">
                  <a:extLst>
                    <a:ext uri="{FF2B5EF4-FFF2-40B4-BE49-F238E27FC236}">
                      <a16:creationId xmlns:a16="http://schemas.microsoft.com/office/drawing/2014/main" id="{48B60925-8DBE-007E-EA55-6C718AB39946}"/>
                    </a:ext>
                  </a:extLst>
                </p:cNvPr>
                <p:cNvPicPr/>
                <p:nvPr/>
              </p:nvPicPr>
              <p:blipFill>
                <a:blip r:embed="rId4"/>
                <a:stretch>
                  <a:fillRect/>
                </a:stretch>
              </p:blipFill>
              <p:spPr>
                <a:xfrm>
                  <a:off x="9457335" y="551955"/>
                  <a:ext cx="198360" cy="157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7" name="Ink 56">
                  <a:extLst>
                    <a:ext uri="{FF2B5EF4-FFF2-40B4-BE49-F238E27FC236}">
                      <a16:creationId xmlns:a16="http://schemas.microsoft.com/office/drawing/2014/main" id="{B0C8C459-1DB4-3C60-D3F9-DBE259DFA21D}"/>
                    </a:ext>
                  </a:extLst>
                </p14:cNvPr>
                <p14:cNvContentPartPr/>
                <p14:nvPr/>
              </p14:nvContentPartPr>
              <p14:xfrm>
                <a:off x="9330975" y="474915"/>
                <a:ext cx="289080" cy="227520"/>
              </p14:xfrm>
            </p:contentPart>
          </mc:Choice>
          <mc:Fallback xmlns="">
            <p:pic>
              <p:nvPicPr>
                <p:cNvPr id="57" name="Ink 56">
                  <a:extLst>
                    <a:ext uri="{FF2B5EF4-FFF2-40B4-BE49-F238E27FC236}">
                      <a16:creationId xmlns:a16="http://schemas.microsoft.com/office/drawing/2014/main" id="{B0C8C459-1DB4-3C60-D3F9-DBE259DFA21D}"/>
                    </a:ext>
                  </a:extLst>
                </p:cNvPr>
                <p:cNvPicPr/>
                <p:nvPr/>
              </p:nvPicPr>
              <p:blipFill>
                <a:blip r:embed="rId6"/>
                <a:stretch>
                  <a:fillRect/>
                </a:stretch>
              </p:blipFill>
              <p:spPr>
                <a:xfrm>
                  <a:off x="9312975" y="456915"/>
                  <a:ext cx="3247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0" name="Ink 59">
                  <a:extLst>
                    <a:ext uri="{FF2B5EF4-FFF2-40B4-BE49-F238E27FC236}">
                      <a16:creationId xmlns:a16="http://schemas.microsoft.com/office/drawing/2014/main" id="{878B0747-74EA-0CE9-16D3-A972D976C54C}"/>
                    </a:ext>
                  </a:extLst>
                </p14:cNvPr>
                <p14:cNvContentPartPr/>
                <p14:nvPr/>
              </p14:nvContentPartPr>
              <p14:xfrm>
                <a:off x="8619615" y="1366635"/>
                <a:ext cx="2477520" cy="258120"/>
              </p14:xfrm>
            </p:contentPart>
          </mc:Choice>
          <mc:Fallback xmlns="">
            <p:pic>
              <p:nvPicPr>
                <p:cNvPr id="60" name="Ink 59">
                  <a:extLst>
                    <a:ext uri="{FF2B5EF4-FFF2-40B4-BE49-F238E27FC236}">
                      <a16:creationId xmlns:a16="http://schemas.microsoft.com/office/drawing/2014/main" id="{878B0747-74EA-0CE9-16D3-A972D976C54C}"/>
                    </a:ext>
                  </a:extLst>
                </p:cNvPr>
                <p:cNvPicPr/>
                <p:nvPr/>
              </p:nvPicPr>
              <p:blipFill>
                <a:blip r:embed="rId8"/>
                <a:stretch>
                  <a:fillRect/>
                </a:stretch>
              </p:blipFill>
              <p:spPr>
                <a:xfrm>
                  <a:off x="8601975" y="1348995"/>
                  <a:ext cx="25131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1" name="Ink 60">
                  <a:extLst>
                    <a:ext uri="{FF2B5EF4-FFF2-40B4-BE49-F238E27FC236}">
                      <a16:creationId xmlns:a16="http://schemas.microsoft.com/office/drawing/2014/main" id="{3DED777D-F1AB-9A6E-741D-CE7AA927A2DE}"/>
                    </a:ext>
                  </a:extLst>
                </p14:cNvPr>
                <p14:cNvContentPartPr/>
                <p14:nvPr/>
              </p14:nvContentPartPr>
              <p14:xfrm>
                <a:off x="10814175" y="1297515"/>
                <a:ext cx="257040" cy="245160"/>
              </p14:xfrm>
            </p:contentPart>
          </mc:Choice>
          <mc:Fallback xmlns="">
            <p:pic>
              <p:nvPicPr>
                <p:cNvPr id="61" name="Ink 60">
                  <a:extLst>
                    <a:ext uri="{FF2B5EF4-FFF2-40B4-BE49-F238E27FC236}">
                      <a16:creationId xmlns:a16="http://schemas.microsoft.com/office/drawing/2014/main" id="{3DED777D-F1AB-9A6E-741D-CE7AA927A2DE}"/>
                    </a:ext>
                  </a:extLst>
                </p:cNvPr>
                <p:cNvPicPr/>
                <p:nvPr/>
              </p:nvPicPr>
              <p:blipFill>
                <a:blip r:embed="rId10"/>
                <a:stretch>
                  <a:fillRect/>
                </a:stretch>
              </p:blipFill>
              <p:spPr>
                <a:xfrm>
                  <a:off x="10796535" y="1279515"/>
                  <a:ext cx="2926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2" name="Ink 61">
                  <a:extLst>
                    <a:ext uri="{FF2B5EF4-FFF2-40B4-BE49-F238E27FC236}">
                      <a16:creationId xmlns:a16="http://schemas.microsoft.com/office/drawing/2014/main" id="{64E033D2-9DF4-E47F-8E95-946695F9631C}"/>
                    </a:ext>
                  </a:extLst>
                </p14:cNvPr>
                <p14:cNvContentPartPr/>
                <p14:nvPr/>
              </p14:nvContentPartPr>
              <p14:xfrm>
                <a:off x="8785935" y="1459875"/>
                <a:ext cx="21960" cy="279720"/>
              </p14:xfrm>
            </p:contentPart>
          </mc:Choice>
          <mc:Fallback xmlns="">
            <p:pic>
              <p:nvPicPr>
                <p:cNvPr id="62" name="Ink 61">
                  <a:extLst>
                    <a:ext uri="{FF2B5EF4-FFF2-40B4-BE49-F238E27FC236}">
                      <a16:creationId xmlns:a16="http://schemas.microsoft.com/office/drawing/2014/main" id="{64E033D2-9DF4-E47F-8E95-946695F9631C}"/>
                    </a:ext>
                  </a:extLst>
                </p:cNvPr>
                <p:cNvPicPr/>
                <p:nvPr/>
              </p:nvPicPr>
              <p:blipFill>
                <a:blip r:embed="rId12"/>
                <a:stretch>
                  <a:fillRect/>
                </a:stretch>
              </p:blipFill>
              <p:spPr>
                <a:xfrm>
                  <a:off x="8767935" y="1442235"/>
                  <a:ext cx="576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3" name="Ink 62">
                  <a:extLst>
                    <a:ext uri="{FF2B5EF4-FFF2-40B4-BE49-F238E27FC236}">
                      <a16:creationId xmlns:a16="http://schemas.microsoft.com/office/drawing/2014/main" id="{BBCC4A18-6C04-50C5-DA62-733AC57E2BDF}"/>
                    </a:ext>
                  </a:extLst>
                </p14:cNvPr>
                <p14:cNvContentPartPr/>
                <p14:nvPr/>
              </p14:nvContentPartPr>
              <p14:xfrm>
                <a:off x="8594415" y="1975395"/>
                <a:ext cx="231480" cy="50040"/>
              </p14:xfrm>
            </p:contentPart>
          </mc:Choice>
          <mc:Fallback xmlns="">
            <p:pic>
              <p:nvPicPr>
                <p:cNvPr id="63" name="Ink 62">
                  <a:extLst>
                    <a:ext uri="{FF2B5EF4-FFF2-40B4-BE49-F238E27FC236}">
                      <a16:creationId xmlns:a16="http://schemas.microsoft.com/office/drawing/2014/main" id="{BBCC4A18-6C04-50C5-DA62-733AC57E2BDF}"/>
                    </a:ext>
                  </a:extLst>
                </p:cNvPr>
                <p:cNvPicPr/>
                <p:nvPr/>
              </p:nvPicPr>
              <p:blipFill>
                <a:blip r:embed="rId14"/>
                <a:stretch>
                  <a:fillRect/>
                </a:stretch>
              </p:blipFill>
              <p:spPr>
                <a:xfrm>
                  <a:off x="8576775" y="1957395"/>
                  <a:ext cx="267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4" name="Ink 63">
                  <a:extLst>
                    <a:ext uri="{FF2B5EF4-FFF2-40B4-BE49-F238E27FC236}">
                      <a16:creationId xmlns:a16="http://schemas.microsoft.com/office/drawing/2014/main" id="{0AD52D6A-E6DE-9ABE-C877-CECBFA973C98}"/>
                    </a:ext>
                  </a:extLst>
                </p14:cNvPr>
                <p14:cNvContentPartPr/>
                <p14:nvPr/>
              </p14:nvContentPartPr>
              <p14:xfrm>
                <a:off x="8930295" y="1925355"/>
                <a:ext cx="50760" cy="221400"/>
              </p14:xfrm>
            </p:contentPart>
          </mc:Choice>
          <mc:Fallback xmlns="">
            <p:pic>
              <p:nvPicPr>
                <p:cNvPr id="64" name="Ink 63">
                  <a:extLst>
                    <a:ext uri="{FF2B5EF4-FFF2-40B4-BE49-F238E27FC236}">
                      <a16:creationId xmlns:a16="http://schemas.microsoft.com/office/drawing/2014/main" id="{0AD52D6A-E6DE-9ABE-C877-CECBFA973C98}"/>
                    </a:ext>
                  </a:extLst>
                </p:cNvPr>
                <p:cNvPicPr/>
                <p:nvPr/>
              </p:nvPicPr>
              <p:blipFill>
                <a:blip r:embed="rId16"/>
                <a:stretch>
                  <a:fillRect/>
                </a:stretch>
              </p:blipFill>
              <p:spPr>
                <a:xfrm>
                  <a:off x="8912295" y="1907715"/>
                  <a:ext cx="86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6" name="Ink 65">
                  <a:extLst>
                    <a:ext uri="{FF2B5EF4-FFF2-40B4-BE49-F238E27FC236}">
                      <a16:creationId xmlns:a16="http://schemas.microsoft.com/office/drawing/2014/main" id="{2438D8F1-9851-8800-FA50-62A830616A21}"/>
                    </a:ext>
                  </a:extLst>
                </p14:cNvPr>
                <p14:cNvContentPartPr/>
                <p14:nvPr/>
              </p14:nvContentPartPr>
              <p14:xfrm>
                <a:off x="10449855" y="1349355"/>
                <a:ext cx="14760" cy="433440"/>
              </p14:xfrm>
            </p:contentPart>
          </mc:Choice>
          <mc:Fallback xmlns="">
            <p:pic>
              <p:nvPicPr>
                <p:cNvPr id="66" name="Ink 65">
                  <a:extLst>
                    <a:ext uri="{FF2B5EF4-FFF2-40B4-BE49-F238E27FC236}">
                      <a16:creationId xmlns:a16="http://schemas.microsoft.com/office/drawing/2014/main" id="{2438D8F1-9851-8800-FA50-62A830616A21}"/>
                    </a:ext>
                  </a:extLst>
                </p:cNvPr>
                <p:cNvPicPr/>
                <p:nvPr/>
              </p:nvPicPr>
              <p:blipFill>
                <a:blip r:embed="rId18"/>
                <a:stretch>
                  <a:fillRect/>
                </a:stretch>
              </p:blipFill>
              <p:spPr>
                <a:xfrm>
                  <a:off x="10431855" y="1331715"/>
                  <a:ext cx="504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7" name="Ink 66">
                  <a:extLst>
                    <a:ext uri="{FF2B5EF4-FFF2-40B4-BE49-F238E27FC236}">
                      <a16:creationId xmlns:a16="http://schemas.microsoft.com/office/drawing/2014/main" id="{2B95EAFE-67F6-3CD4-B9A3-0CCF13CA7E21}"/>
                    </a:ext>
                  </a:extLst>
                </p14:cNvPr>
                <p14:cNvContentPartPr/>
                <p14:nvPr/>
              </p14:nvContentPartPr>
              <p14:xfrm>
                <a:off x="10323135" y="1962795"/>
                <a:ext cx="375840" cy="221760"/>
              </p14:xfrm>
            </p:contentPart>
          </mc:Choice>
          <mc:Fallback xmlns="">
            <p:pic>
              <p:nvPicPr>
                <p:cNvPr id="67" name="Ink 66">
                  <a:extLst>
                    <a:ext uri="{FF2B5EF4-FFF2-40B4-BE49-F238E27FC236}">
                      <a16:creationId xmlns:a16="http://schemas.microsoft.com/office/drawing/2014/main" id="{2B95EAFE-67F6-3CD4-B9A3-0CCF13CA7E21}"/>
                    </a:ext>
                  </a:extLst>
                </p:cNvPr>
                <p:cNvPicPr/>
                <p:nvPr/>
              </p:nvPicPr>
              <p:blipFill>
                <a:blip r:embed="rId20"/>
                <a:stretch>
                  <a:fillRect/>
                </a:stretch>
              </p:blipFill>
              <p:spPr>
                <a:xfrm>
                  <a:off x="10305135" y="1944795"/>
                  <a:ext cx="4114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9" name="Ink 68">
                  <a:extLst>
                    <a:ext uri="{FF2B5EF4-FFF2-40B4-BE49-F238E27FC236}">
                      <a16:creationId xmlns:a16="http://schemas.microsoft.com/office/drawing/2014/main" id="{25AAC9DF-F44B-DDBD-C17E-AF41D809859D}"/>
                    </a:ext>
                  </a:extLst>
                </p14:cNvPr>
                <p14:cNvContentPartPr/>
                <p14:nvPr/>
              </p14:nvContentPartPr>
              <p14:xfrm>
                <a:off x="8792775" y="511275"/>
                <a:ext cx="1613880" cy="764640"/>
              </p14:xfrm>
            </p:contentPart>
          </mc:Choice>
          <mc:Fallback xmlns="">
            <p:pic>
              <p:nvPicPr>
                <p:cNvPr id="69" name="Ink 68">
                  <a:extLst>
                    <a:ext uri="{FF2B5EF4-FFF2-40B4-BE49-F238E27FC236}">
                      <a16:creationId xmlns:a16="http://schemas.microsoft.com/office/drawing/2014/main" id="{25AAC9DF-F44B-DDBD-C17E-AF41D809859D}"/>
                    </a:ext>
                  </a:extLst>
                </p:cNvPr>
                <p:cNvPicPr/>
                <p:nvPr/>
              </p:nvPicPr>
              <p:blipFill>
                <a:blip r:embed="rId22"/>
                <a:stretch>
                  <a:fillRect/>
                </a:stretch>
              </p:blipFill>
              <p:spPr>
                <a:xfrm>
                  <a:off x="8774775" y="493635"/>
                  <a:ext cx="164952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39D28933-9091-9033-B5BD-52FFE841407B}"/>
                    </a:ext>
                  </a:extLst>
                </p14:cNvPr>
                <p14:cNvContentPartPr/>
                <p14:nvPr/>
              </p14:nvContentPartPr>
              <p14:xfrm>
                <a:off x="10399095" y="463755"/>
                <a:ext cx="126000" cy="88200"/>
              </p14:xfrm>
            </p:contentPart>
          </mc:Choice>
          <mc:Fallback xmlns="">
            <p:pic>
              <p:nvPicPr>
                <p:cNvPr id="70" name="Ink 69">
                  <a:extLst>
                    <a:ext uri="{FF2B5EF4-FFF2-40B4-BE49-F238E27FC236}">
                      <a16:creationId xmlns:a16="http://schemas.microsoft.com/office/drawing/2014/main" id="{39D28933-9091-9033-B5BD-52FFE841407B}"/>
                    </a:ext>
                  </a:extLst>
                </p:cNvPr>
                <p:cNvPicPr/>
                <p:nvPr/>
              </p:nvPicPr>
              <p:blipFill>
                <a:blip r:embed="rId24"/>
                <a:stretch>
                  <a:fillRect/>
                </a:stretch>
              </p:blipFill>
              <p:spPr>
                <a:xfrm>
                  <a:off x="10381455" y="446115"/>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0">
                  <a:extLst>
                    <a:ext uri="{FF2B5EF4-FFF2-40B4-BE49-F238E27FC236}">
                      <a16:creationId xmlns:a16="http://schemas.microsoft.com/office/drawing/2014/main" id="{AF7EC03D-B6AA-7ABB-1A15-DC57E52A5A5D}"/>
                    </a:ext>
                  </a:extLst>
                </p14:cNvPr>
                <p14:cNvContentPartPr/>
                <p14:nvPr/>
              </p14:nvContentPartPr>
              <p14:xfrm>
                <a:off x="10348695" y="485355"/>
                <a:ext cx="115920" cy="169200"/>
              </p14:xfrm>
            </p:contentPart>
          </mc:Choice>
          <mc:Fallback xmlns="">
            <p:pic>
              <p:nvPicPr>
                <p:cNvPr id="71" name="Ink 70">
                  <a:extLst>
                    <a:ext uri="{FF2B5EF4-FFF2-40B4-BE49-F238E27FC236}">
                      <a16:creationId xmlns:a16="http://schemas.microsoft.com/office/drawing/2014/main" id="{AF7EC03D-B6AA-7ABB-1A15-DC57E52A5A5D}"/>
                    </a:ext>
                  </a:extLst>
                </p:cNvPr>
                <p:cNvPicPr/>
                <p:nvPr/>
              </p:nvPicPr>
              <p:blipFill>
                <a:blip r:embed="rId26"/>
                <a:stretch>
                  <a:fillRect/>
                </a:stretch>
              </p:blipFill>
              <p:spPr>
                <a:xfrm>
                  <a:off x="10330695" y="467715"/>
                  <a:ext cx="1515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3" name="Ink 72">
                  <a:extLst>
                    <a:ext uri="{FF2B5EF4-FFF2-40B4-BE49-F238E27FC236}">
                      <a16:creationId xmlns:a16="http://schemas.microsoft.com/office/drawing/2014/main" id="{6E7AF822-CD41-8CAE-2CC9-4FDC6B9C3C5B}"/>
                    </a:ext>
                  </a:extLst>
                </p14:cNvPr>
                <p14:cNvContentPartPr/>
                <p14:nvPr/>
              </p14:nvContentPartPr>
              <p14:xfrm>
                <a:off x="9500535" y="870195"/>
                <a:ext cx="165960" cy="102960"/>
              </p14:xfrm>
            </p:contentPart>
          </mc:Choice>
          <mc:Fallback xmlns="">
            <p:pic>
              <p:nvPicPr>
                <p:cNvPr id="73" name="Ink 72">
                  <a:extLst>
                    <a:ext uri="{FF2B5EF4-FFF2-40B4-BE49-F238E27FC236}">
                      <a16:creationId xmlns:a16="http://schemas.microsoft.com/office/drawing/2014/main" id="{6E7AF822-CD41-8CAE-2CC9-4FDC6B9C3C5B}"/>
                    </a:ext>
                  </a:extLst>
                </p:cNvPr>
                <p:cNvPicPr/>
                <p:nvPr/>
              </p:nvPicPr>
              <p:blipFill>
                <a:blip r:embed="rId28"/>
                <a:stretch>
                  <a:fillRect/>
                </a:stretch>
              </p:blipFill>
              <p:spPr>
                <a:xfrm>
                  <a:off x="9482535" y="852555"/>
                  <a:ext cx="2016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4" name="Ink 73">
                  <a:extLst>
                    <a:ext uri="{FF2B5EF4-FFF2-40B4-BE49-F238E27FC236}">
                      <a16:creationId xmlns:a16="http://schemas.microsoft.com/office/drawing/2014/main" id="{AADA3D6B-681F-6A8E-F516-68C67F9F777E}"/>
                    </a:ext>
                  </a:extLst>
                </p14:cNvPr>
                <p14:cNvContentPartPr/>
                <p14:nvPr/>
              </p14:nvContentPartPr>
              <p14:xfrm>
                <a:off x="9518535" y="821235"/>
                <a:ext cx="148320" cy="212400"/>
              </p14:xfrm>
            </p:contentPart>
          </mc:Choice>
          <mc:Fallback xmlns="">
            <p:pic>
              <p:nvPicPr>
                <p:cNvPr id="74" name="Ink 73">
                  <a:extLst>
                    <a:ext uri="{FF2B5EF4-FFF2-40B4-BE49-F238E27FC236}">
                      <a16:creationId xmlns:a16="http://schemas.microsoft.com/office/drawing/2014/main" id="{AADA3D6B-681F-6A8E-F516-68C67F9F777E}"/>
                    </a:ext>
                  </a:extLst>
                </p:cNvPr>
                <p:cNvPicPr/>
                <p:nvPr/>
              </p:nvPicPr>
              <p:blipFill>
                <a:blip r:embed="rId30"/>
                <a:stretch>
                  <a:fillRect/>
                </a:stretch>
              </p:blipFill>
              <p:spPr>
                <a:xfrm>
                  <a:off x="9500535" y="803235"/>
                  <a:ext cx="1839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6" name="Ink 75">
                  <a:extLst>
                    <a:ext uri="{FF2B5EF4-FFF2-40B4-BE49-F238E27FC236}">
                      <a16:creationId xmlns:a16="http://schemas.microsoft.com/office/drawing/2014/main" id="{59E6EB21-2A2B-0D6D-268F-57BD022190E3}"/>
                    </a:ext>
                  </a:extLst>
                </p14:cNvPr>
                <p14:cNvContentPartPr/>
                <p14:nvPr/>
              </p14:nvContentPartPr>
              <p14:xfrm>
                <a:off x="8767935" y="1215075"/>
                <a:ext cx="141120" cy="80280"/>
              </p14:xfrm>
            </p:contentPart>
          </mc:Choice>
          <mc:Fallback xmlns="">
            <p:pic>
              <p:nvPicPr>
                <p:cNvPr id="76" name="Ink 75">
                  <a:extLst>
                    <a:ext uri="{FF2B5EF4-FFF2-40B4-BE49-F238E27FC236}">
                      <a16:creationId xmlns:a16="http://schemas.microsoft.com/office/drawing/2014/main" id="{59E6EB21-2A2B-0D6D-268F-57BD022190E3}"/>
                    </a:ext>
                  </a:extLst>
                </p:cNvPr>
                <p:cNvPicPr/>
                <p:nvPr/>
              </p:nvPicPr>
              <p:blipFill>
                <a:blip r:embed="rId32"/>
                <a:stretch>
                  <a:fillRect/>
                </a:stretch>
              </p:blipFill>
              <p:spPr>
                <a:xfrm>
                  <a:off x="8749935" y="1197435"/>
                  <a:ext cx="1767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7" name="Ink 76">
                  <a:extLst>
                    <a:ext uri="{FF2B5EF4-FFF2-40B4-BE49-F238E27FC236}">
                      <a16:creationId xmlns:a16="http://schemas.microsoft.com/office/drawing/2014/main" id="{1BE285CF-9FB4-91AE-D49C-A9DFDBE30EA7}"/>
                    </a:ext>
                  </a:extLst>
                </p14:cNvPr>
                <p14:cNvContentPartPr/>
                <p14:nvPr/>
              </p14:nvContentPartPr>
              <p14:xfrm>
                <a:off x="8767935" y="1217235"/>
                <a:ext cx="87120" cy="113040"/>
              </p14:xfrm>
            </p:contentPart>
          </mc:Choice>
          <mc:Fallback xmlns="">
            <p:pic>
              <p:nvPicPr>
                <p:cNvPr id="77" name="Ink 76">
                  <a:extLst>
                    <a:ext uri="{FF2B5EF4-FFF2-40B4-BE49-F238E27FC236}">
                      <a16:creationId xmlns:a16="http://schemas.microsoft.com/office/drawing/2014/main" id="{1BE285CF-9FB4-91AE-D49C-A9DFDBE30EA7}"/>
                    </a:ext>
                  </a:extLst>
                </p:cNvPr>
                <p:cNvPicPr/>
                <p:nvPr/>
              </p:nvPicPr>
              <p:blipFill>
                <a:blip r:embed="rId34"/>
                <a:stretch>
                  <a:fillRect/>
                </a:stretch>
              </p:blipFill>
              <p:spPr>
                <a:xfrm>
                  <a:off x="8749935" y="1199595"/>
                  <a:ext cx="1227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9" name="Ink 78">
                  <a:extLst>
                    <a:ext uri="{FF2B5EF4-FFF2-40B4-BE49-F238E27FC236}">
                      <a16:creationId xmlns:a16="http://schemas.microsoft.com/office/drawing/2014/main" id="{CA2AE88F-6B97-275F-25D5-C0C94AD661EE}"/>
                    </a:ext>
                  </a:extLst>
                </p14:cNvPr>
                <p14:cNvContentPartPr/>
                <p14:nvPr/>
              </p14:nvContentPartPr>
              <p14:xfrm>
                <a:off x="9074655" y="68115"/>
                <a:ext cx="231480" cy="437040"/>
              </p14:xfrm>
            </p:contentPart>
          </mc:Choice>
          <mc:Fallback xmlns="">
            <p:pic>
              <p:nvPicPr>
                <p:cNvPr id="79" name="Ink 78">
                  <a:extLst>
                    <a:ext uri="{FF2B5EF4-FFF2-40B4-BE49-F238E27FC236}">
                      <a16:creationId xmlns:a16="http://schemas.microsoft.com/office/drawing/2014/main" id="{CA2AE88F-6B97-275F-25D5-C0C94AD661EE}"/>
                    </a:ext>
                  </a:extLst>
                </p:cNvPr>
                <p:cNvPicPr/>
                <p:nvPr/>
              </p:nvPicPr>
              <p:blipFill>
                <a:blip r:embed="rId36"/>
                <a:stretch>
                  <a:fillRect/>
                </a:stretch>
              </p:blipFill>
              <p:spPr>
                <a:xfrm>
                  <a:off x="9056655" y="50475"/>
                  <a:ext cx="2671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1" name="Ink 80">
                  <a:extLst>
                    <a:ext uri="{FF2B5EF4-FFF2-40B4-BE49-F238E27FC236}">
                      <a16:creationId xmlns:a16="http://schemas.microsoft.com/office/drawing/2014/main" id="{AA799ED1-5BB9-CA68-26AC-86F1F781F986}"/>
                    </a:ext>
                  </a:extLst>
                </p14:cNvPr>
                <p14:cNvContentPartPr/>
                <p14:nvPr/>
              </p14:nvContentPartPr>
              <p14:xfrm>
                <a:off x="9388575" y="100155"/>
                <a:ext cx="76320" cy="262440"/>
              </p14:xfrm>
            </p:contentPart>
          </mc:Choice>
          <mc:Fallback xmlns="">
            <p:pic>
              <p:nvPicPr>
                <p:cNvPr id="81" name="Ink 80">
                  <a:extLst>
                    <a:ext uri="{FF2B5EF4-FFF2-40B4-BE49-F238E27FC236}">
                      <a16:creationId xmlns:a16="http://schemas.microsoft.com/office/drawing/2014/main" id="{AA799ED1-5BB9-CA68-26AC-86F1F781F986}"/>
                    </a:ext>
                  </a:extLst>
                </p:cNvPr>
                <p:cNvPicPr/>
                <p:nvPr/>
              </p:nvPicPr>
              <p:blipFill>
                <a:blip r:embed="rId38"/>
                <a:stretch>
                  <a:fillRect/>
                </a:stretch>
              </p:blipFill>
              <p:spPr>
                <a:xfrm>
                  <a:off x="9370575" y="82155"/>
                  <a:ext cx="1119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6" name="Ink 85">
                  <a:extLst>
                    <a:ext uri="{FF2B5EF4-FFF2-40B4-BE49-F238E27FC236}">
                      <a16:creationId xmlns:a16="http://schemas.microsoft.com/office/drawing/2014/main" id="{5EEE41C3-C0E8-9E7F-4D61-79E21DB8633B}"/>
                    </a:ext>
                  </a:extLst>
                </p14:cNvPr>
                <p14:cNvContentPartPr/>
                <p14:nvPr/>
              </p14:nvContentPartPr>
              <p14:xfrm>
                <a:off x="9576135" y="169275"/>
                <a:ext cx="97920" cy="141120"/>
              </p14:xfrm>
            </p:contentPart>
          </mc:Choice>
          <mc:Fallback xmlns="">
            <p:pic>
              <p:nvPicPr>
                <p:cNvPr id="86" name="Ink 85">
                  <a:extLst>
                    <a:ext uri="{FF2B5EF4-FFF2-40B4-BE49-F238E27FC236}">
                      <a16:creationId xmlns:a16="http://schemas.microsoft.com/office/drawing/2014/main" id="{5EEE41C3-C0E8-9E7F-4D61-79E21DB8633B}"/>
                    </a:ext>
                  </a:extLst>
                </p:cNvPr>
                <p:cNvPicPr/>
                <p:nvPr/>
              </p:nvPicPr>
              <p:blipFill>
                <a:blip r:embed="rId40"/>
                <a:stretch>
                  <a:fillRect/>
                </a:stretch>
              </p:blipFill>
              <p:spPr>
                <a:xfrm>
                  <a:off x="9558495" y="151635"/>
                  <a:ext cx="1335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7" name="Ink 86">
                  <a:extLst>
                    <a:ext uri="{FF2B5EF4-FFF2-40B4-BE49-F238E27FC236}">
                      <a16:creationId xmlns:a16="http://schemas.microsoft.com/office/drawing/2014/main" id="{D05CCC29-F3F9-B207-372F-CD11A606B966}"/>
                    </a:ext>
                  </a:extLst>
                </p14:cNvPr>
                <p14:cNvContentPartPr/>
                <p14:nvPr/>
              </p14:nvContentPartPr>
              <p14:xfrm>
                <a:off x="9716895" y="71715"/>
                <a:ext cx="102960" cy="330840"/>
              </p14:xfrm>
            </p:contentPart>
          </mc:Choice>
          <mc:Fallback xmlns="">
            <p:pic>
              <p:nvPicPr>
                <p:cNvPr id="87" name="Ink 86">
                  <a:extLst>
                    <a:ext uri="{FF2B5EF4-FFF2-40B4-BE49-F238E27FC236}">
                      <a16:creationId xmlns:a16="http://schemas.microsoft.com/office/drawing/2014/main" id="{D05CCC29-F3F9-B207-372F-CD11A606B966}"/>
                    </a:ext>
                  </a:extLst>
                </p:cNvPr>
                <p:cNvPicPr/>
                <p:nvPr/>
              </p:nvPicPr>
              <p:blipFill>
                <a:blip r:embed="rId42"/>
                <a:stretch>
                  <a:fillRect/>
                </a:stretch>
              </p:blipFill>
              <p:spPr>
                <a:xfrm>
                  <a:off x="9699255" y="54075"/>
                  <a:ext cx="1386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9" name="Ink 88">
                  <a:extLst>
                    <a:ext uri="{FF2B5EF4-FFF2-40B4-BE49-F238E27FC236}">
                      <a16:creationId xmlns:a16="http://schemas.microsoft.com/office/drawing/2014/main" id="{58A73AB4-F4E9-5C5A-E6AF-474141EE8AD2}"/>
                    </a:ext>
                  </a:extLst>
                </p14:cNvPr>
                <p14:cNvContentPartPr/>
                <p14:nvPr/>
              </p14:nvContentPartPr>
              <p14:xfrm>
                <a:off x="11237175" y="1269075"/>
                <a:ext cx="140400" cy="147240"/>
              </p14:xfrm>
            </p:contentPart>
          </mc:Choice>
          <mc:Fallback xmlns="">
            <p:pic>
              <p:nvPicPr>
                <p:cNvPr id="89" name="Ink 88">
                  <a:extLst>
                    <a:ext uri="{FF2B5EF4-FFF2-40B4-BE49-F238E27FC236}">
                      <a16:creationId xmlns:a16="http://schemas.microsoft.com/office/drawing/2014/main" id="{58A73AB4-F4E9-5C5A-E6AF-474141EE8AD2}"/>
                    </a:ext>
                  </a:extLst>
                </p:cNvPr>
                <p:cNvPicPr/>
                <p:nvPr/>
              </p:nvPicPr>
              <p:blipFill>
                <a:blip r:embed="rId44"/>
                <a:stretch>
                  <a:fillRect/>
                </a:stretch>
              </p:blipFill>
              <p:spPr>
                <a:xfrm>
                  <a:off x="11219175" y="1251435"/>
                  <a:ext cx="176040" cy="182880"/>
                </a:xfrm>
                <a:prstGeom prst="rect">
                  <a:avLst/>
                </a:prstGeom>
              </p:spPr>
            </p:pic>
          </mc:Fallback>
        </mc:AlternateContent>
      </p:grpSp>
      <p:pic>
        <p:nvPicPr>
          <p:cNvPr id="390" name="Picture 389">
            <a:extLst>
              <a:ext uri="{FF2B5EF4-FFF2-40B4-BE49-F238E27FC236}">
                <a16:creationId xmlns:a16="http://schemas.microsoft.com/office/drawing/2014/main" id="{0C57BC40-2514-217C-05DD-BC0EF4087139}"/>
              </a:ext>
            </a:extLst>
          </p:cNvPr>
          <p:cNvPicPr>
            <a:picLocks noChangeAspect="1"/>
          </p:cNvPicPr>
          <p:nvPr/>
        </p:nvPicPr>
        <p:blipFill>
          <a:blip r:embed="rId45"/>
          <a:stretch>
            <a:fillRect/>
          </a:stretch>
        </p:blipFill>
        <p:spPr>
          <a:xfrm>
            <a:off x="285702" y="921675"/>
            <a:ext cx="7793775" cy="4500207"/>
          </a:xfrm>
          <a:prstGeom prst="rect">
            <a:avLst/>
          </a:prstGeom>
        </p:spPr>
      </p:pic>
      <p:sp>
        <p:nvSpPr>
          <p:cNvPr id="391" name="Rectangle 390">
            <a:extLst>
              <a:ext uri="{FF2B5EF4-FFF2-40B4-BE49-F238E27FC236}">
                <a16:creationId xmlns:a16="http://schemas.microsoft.com/office/drawing/2014/main" id="{91FD0B82-1CF5-6934-8DA3-7446ED89E97E}"/>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472135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0F61-07F3-2FF2-8685-59A8016C7E2C}"/>
              </a:ext>
            </a:extLst>
          </p:cNvPr>
          <p:cNvSpPr>
            <a:spLocks noGrp="1"/>
          </p:cNvSpPr>
          <p:nvPr>
            <p:ph type="title"/>
          </p:nvPr>
        </p:nvSpPr>
        <p:spPr/>
        <p:txBody>
          <a:bodyPr/>
          <a:lstStyle/>
          <a:p>
            <a:r>
              <a:rPr lang="en-US" dirty="0"/>
              <a:t>Exercise</a:t>
            </a:r>
          </a:p>
        </p:txBody>
      </p:sp>
      <p:sp>
        <p:nvSpPr>
          <p:cNvPr id="3" name="Footer Placeholder 2">
            <a:extLst>
              <a:ext uri="{FF2B5EF4-FFF2-40B4-BE49-F238E27FC236}">
                <a16:creationId xmlns:a16="http://schemas.microsoft.com/office/drawing/2014/main" id="{D4261A41-AA42-53DA-CBB2-F3764F55E701}"/>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A35FF3CE-4A2A-C35C-5C45-D73A27C4EEA0}"/>
              </a:ext>
            </a:extLst>
          </p:cNvPr>
          <p:cNvSpPr>
            <a:spLocks noGrp="1"/>
          </p:cNvSpPr>
          <p:nvPr>
            <p:ph type="sldNum" sz="quarter" idx="11"/>
          </p:nvPr>
        </p:nvSpPr>
        <p:spPr/>
        <p:txBody>
          <a:bodyPr/>
          <a:lstStyle/>
          <a:p>
            <a:r>
              <a:rPr lang="en-US"/>
              <a:t>Page </a:t>
            </a:r>
            <a:fld id="{15EBE321-CBB1-4E91-BD14-37C8D44326FB}" type="slidenum">
              <a:rPr lang="en-US" smtClean="0"/>
              <a:pPr/>
              <a:t>25</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2F07931-E381-A0CB-9A51-76FF17114A6A}"/>
                  </a:ext>
                </a:extLst>
              </p:cNvPr>
              <p:cNvSpPr>
                <a:spLocks noGrp="1"/>
              </p:cNvSpPr>
              <p:nvPr>
                <p:ph idx="1"/>
              </p:nvPr>
            </p:nvSpPr>
            <p:spPr/>
            <p:txBody>
              <a:bodyPr/>
              <a:lstStyle/>
              <a:p>
                <a:pPr marL="285750" indent="-285750">
                  <a:buFont typeface="Arial" panose="020B0604020202020204" pitchFamily="34" charset="0"/>
                  <a:buChar char="•"/>
                </a:pPr>
                <a:r>
                  <a:rPr lang="en-US" dirty="0"/>
                  <a:t>Let try n = 3 with the points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−1,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r>
                      <a:rPr lang="en-US" i="1" dirty="0" smtClean="0">
                        <a:latin typeface="Cambria Math" panose="02040503050406030204" pitchFamily="18" charset="0"/>
                      </a:rPr>
                      <m:t> = 0 </m:t>
                    </m:r>
                    <m:r>
                      <a:rPr lang="en-US" i="1" dirty="0" smtClean="0">
                        <a:latin typeface="Cambria Math" panose="02040503050406030204" pitchFamily="18" charset="0"/>
                      </a:rPr>
                      <m:t>𝑎𝑛𝑑</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3</m:t>
                        </m:r>
                      </m:sub>
                    </m:sSub>
                    <m:r>
                      <a:rPr lang="en-US" i="1" dirty="0" smtClean="0">
                        <a:latin typeface="Cambria Math" panose="02040503050406030204" pitchFamily="18" charset="0"/>
                      </a:rPr>
                      <m:t> = 1</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Derive the 3 weights for these 3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find the Simpson’s formula</a:t>
                </a:r>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42F07931-E381-A0CB-9A51-76FF17114A6A}"/>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pic>
        <p:nvPicPr>
          <p:cNvPr id="39" name="Picture 38" descr="A group of black lines with numbers&#10;&#10;Description automatically generated with medium confidence">
            <a:extLst>
              <a:ext uri="{FF2B5EF4-FFF2-40B4-BE49-F238E27FC236}">
                <a16:creationId xmlns:a16="http://schemas.microsoft.com/office/drawing/2014/main" id="{9B83BDFC-A00C-B3B0-0368-9902D8FA5C43}"/>
              </a:ext>
            </a:extLst>
          </p:cNvPr>
          <p:cNvPicPr>
            <a:picLocks noChangeAspect="1"/>
          </p:cNvPicPr>
          <p:nvPr/>
        </p:nvPicPr>
        <p:blipFill>
          <a:blip r:embed="rId3"/>
          <a:stretch>
            <a:fillRect/>
          </a:stretch>
        </p:blipFill>
        <p:spPr>
          <a:xfrm>
            <a:off x="3985656" y="3040065"/>
            <a:ext cx="3740146" cy="116840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60A47BF-ED3B-2B3A-5B30-4962B5282BD5}"/>
                  </a:ext>
                </a:extLst>
              </p14:cNvPr>
              <p14:cNvContentPartPr/>
              <p14:nvPr/>
            </p14:nvContentPartPr>
            <p14:xfrm>
              <a:off x="9186975" y="1576515"/>
              <a:ext cx="277560" cy="548640"/>
            </p14:xfrm>
          </p:contentPart>
        </mc:Choice>
        <mc:Fallback xmlns="">
          <p:pic>
            <p:nvPicPr>
              <p:cNvPr id="6" name="Ink 5">
                <a:extLst>
                  <a:ext uri="{FF2B5EF4-FFF2-40B4-BE49-F238E27FC236}">
                    <a16:creationId xmlns:a16="http://schemas.microsoft.com/office/drawing/2014/main" id="{D60A47BF-ED3B-2B3A-5B30-4962B5282BD5}"/>
                  </a:ext>
                </a:extLst>
              </p:cNvPr>
              <p:cNvPicPr/>
              <p:nvPr/>
            </p:nvPicPr>
            <p:blipFill>
              <a:blip r:embed="rId5"/>
              <a:stretch>
                <a:fillRect/>
              </a:stretch>
            </p:blipFill>
            <p:spPr>
              <a:xfrm>
                <a:off x="9169335" y="1558875"/>
                <a:ext cx="31320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9D91E1A-EAD3-9F70-57D5-A6CCD30C184A}"/>
                  </a:ext>
                </a:extLst>
              </p14:cNvPr>
              <p14:cNvContentPartPr/>
              <p14:nvPr/>
            </p14:nvContentPartPr>
            <p14:xfrm>
              <a:off x="9493335" y="1817355"/>
              <a:ext cx="137520" cy="180000"/>
            </p14:xfrm>
          </p:contentPart>
        </mc:Choice>
        <mc:Fallback xmlns="">
          <p:pic>
            <p:nvPicPr>
              <p:cNvPr id="7" name="Ink 6">
                <a:extLst>
                  <a:ext uri="{FF2B5EF4-FFF2-40B4-BE49-F238E27FC236}">
                    <a16:creationId xmlns:a16="http://schemas.microsoft.com/office/drawing/2014/main" id="{F9D91E1A-EAD3-9F70-57D5-A6CCD30C184A}"/>
                  </a:ext>
                </a:extLst>
              </p:cNvPr>
              <p:cNvPicPr/>
              <p:nvPr/>
            </p:nvPicPr>
            <p:blipFill>
              <a:blip r:embed="rId7"/>
              <a:stretch>
                <a:fillRect/>
              </a:stretch>
            </p:blipFill>
            <p:spPr>
              <a:xfrm>
                <a:off x="9475335" y="1799355"/>
                <a:ext cx="1731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DC6CCE1-C511-74E6-9F9A-14BA85B6ECB2}"/>
                  </a:ext>
                </a:extLst>
              </p14:cNvPr>
              <p14:cNvContentPartPr/>
              <p14:nvPr/>
            </p14:nvContentPartPr>
            <p14:xfrm>
              <a:off x="9836055" y="1742475"/>
              <a:ext cx="152280" cy="282960"/>
            </p14:xfrm>
          </p:contentPart>
        </mc:Choice>
        <mc:Fallback xmlns="">
          <p:pic>
            <p:nvPicPr>
              <p:cNvPr id="8" name="Ink 7">
                <a:extLst>
                  <a:ext uri="{FF2B5EF4-FFF2-40B4-BE49-F238E27FC236}">
                    <a16:creationId xmlns:a16="http://schemas.microsoft.com/office/drawing/2014/main" id="{2DC6CCE1-C511-74E6-9F9A-14BA85B6ECB2}"/>
                  </a:ext>
                </a:extLst>
              </p:cNvPr>
              <p:cNvPicPr/>
              <p:nvPr/>
            </p:nvPicPr>
            <p:blipFill>
              <a:blip r:embed="rId9"/>
              <a:stretch>
                <a:fillRect/>
              </a:stretch>
            </p:blipFill>
            <p:spPr>
              <a:xfrm>
                <a:off x="9818055" y="1724835"/>
                <a:ext cx="1879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90B8890-4BE0-F91F-3EAD-BF2241918680}"/>
                  </a:ext>
                </a:extLst>
              </p14:cNvPr>
              <p14:cNvContentPartPr/>
              <p14:nvPr/>
            </p14:nvContentPartPr>
            <p14:xfrm>
              <a:off x="10070775" y="1897275"/>
              <a:ext cx="108720" cy="115560"/>
            </p14:xfrm>
          </p:contentPart>
        </mc:Choice>
        <mc:Fallback xmlns="">
          <p:pic>
            <p:nvPicPr>
              <p:cNvPr id="9" name="Ink 8">
                <a:extLst>
                  <a:ext uri="{FF2B5EF4-FFF2-40B4-BE49-F238E27FC236}">
                    <a16:creationId xmlns:a16="http://schemas.microsoft.com/office/drawing/2014/main" id="{390B8890-4BE0-F91F-3EAD-BF2241918680}"/>
                  </a:ext>
                </a:extLst>
              </p:cNvPr>
              <p:cNvPicPr/>
              <p:nvPr/>
            </p:nvPicPr>
            <p:blipFill>
              <a:blip r:embed="rId11"/>
              <a:stretch>
                <a:fillRect/>
              </a:stretch>
            </p:blipFill>
            <p:spPr>
              <a:xfrm>
                <a:off x="10052775" y="1879635"/>
                <a:ext cx="144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F437CB33-93D7-4685-D704-862E293DCD74}"/>
                  </a:ext>
                </a:extLst>
              </p14:cNvPr>
              <p14:cNvContentPartPr/>
              <p14:nvPr/>
            </p14:nvContentPartPr>
            <p14:xfrm>
              <a:off x="10005615" y="1908075"/>
              <a:ext cx="169920" cy="197280"/>
            </p14:xfrm>
          </p:contentPart>
        </mc:Choice>
        <mc:Fallback xmlns="">
          <p:pic>
            <p:nvPicPr>
              <p:cNvPr id="10" name="Ink 9">
                <a:extLst>
                  <a:ext uri="{FF2B5EF4-FFF2-40B4-BE49-F238E27FC236}">
                    <a16:creationId xmlns:a16="http://schemas.microsoft.com/office/drawing/2014/main" id="{F437CB33-93D7-4685-D704-862E293DCD74}"/>
                  </a:ext>
                </a:extLst>
              </p:cNvPr>
              <p:cNvPicPr/>
              <p:nvPr/>
            </p:nvPicPr>
            <p:blipFill>
              <a:blip r:embed="rId13"/>
              <a:stretch>
                <a:fillRect/>
              </a:stretch>
            </p:blipFill>
            <p:spPr>
              <a:xfrm>
                <a:off x="9987975" y="1890435"/>
                <a:ext cx="2055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996D98F9-3023-4B08-AF9B-BAE36A2BACA0}"/>
                  </a:ext>
                </a:extLst>
              </p14:cNvPr>
              <p14:cNvContentPartPr/>
              <p14:nvPr/>
            </p14:nvContentPartPr>
            <p14:xfrm>
              <a:off x="9449775" y="1308315"/>
              <a:ext cx="14760" cy="158400"/>
            </p14:xfrm>
          </p:contentPart>
        </mc:Choice>
        <mc:Fallback xmlns="">
          <p:pic>
            <p:nvPicPr>
              <p:cNvPr id="16" name="Ink 15">
                <a:extLst>
                  <a:ext uri="{FF2B5EF4-FFF2-40B4-BE49-F238E27FC236}">
                    <a16:creationId xmlns:a16="http://schemas.microsoft.com/office/drawing/2014/main" id="{996D98F9-3023-4B08-AF9B-BAE36A2BACA0}"/>
                  </a:ext>
                </a:extLst>
              </p:cNvPr>
              <p:cNvPicPr/>
              <p:nvPr/>
            </p:nvPicPr>
            <p:blipFill>
              <a:blip r:embed="rId15"/>
              <a:stretch>
                <a:fillRect/>
              </a:stretch>
            </p:blipFill>
            <p:spPr>
              <a:xfrm>
                <a:off x="9432135" y="1290675"/>
                <a:ext cx="50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68FE7D3F-33A1-9726-688C-5F4D2209CE5C}"/>
                  </a:ext>
                </a:extLst>
              </p14:cNvPr>
              <p14:cNvContentPartPr/>
              <p14:nvPr/>
            </p14:nvContentPartPr>
            <p14:xfrm>
              <a:off x="7348095" y="1878915"/>
              <a:ext cx="1795320" cy="1056600"/>
            </p14:xfrm>
          </p:contentPart>
        </mc:Choice>
        <mc:Fallback xmlns="">
          <p:pic>
            <p:nvPicPr>
              <p:cNvPr id="40" name="Ink 39">
                <a:extLst>
                  <a:ext uri="{FF2B5EF4-FFF2-40B4-BE49-F238E27FC236}">
                    <a16:creationId xmlns:a16="http://schemas.microsoft.com/office/drawing/2014/main" id="{68FE7D3F-33A1-9726-688C-5F4D2209CE5C}"/>
                  </a:ext>
                </a:extLst>
              </p:cNvPr>
              <p:cNvPicPr/>
              <p:nvPr/>
            </p:nvPicPr>
            <p:blipFill>
              <a:blip r:embed="rId17"/>
              <a:stretch>
                <a:fillRect/>
              </a:stretch>
            </p:blipFill>
            <p:spPr>
              <a:xfrm>
                <a:off x="7330455" y="1860915"/>
                <a:ext cx="1830960" cy="109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F4C1CACF-460D-63D8-23AC-4ACAFB14168F}"/>
                  </a:ext>
                </a:extLst>
              </p14:cNvPr>
              <p14:cNvContentPartPr/>
              <p14:nvPr/>
            </p14:nvContentPartPr>
            <p14:xfrm>
              <a:off x="9919215" y="3023715"/>
              <a:ext cx="141120" cy="281520"/>
            </p14:xfrm>
          </p:contentPart>
        </mc:Choice>
        <mc:Fallback xmlns="">
          <p:pic>
            <p:nvPicPr>
              <p:cNvPr id="19" name="Ink 18">
                <a:extLst>
                  <a:ext uri="{FF2B5EF4-FFF2-40B4-BE49-F238E27FC236}">
                    <a16:creationId xmlns:a16="http://schemas.microsoft.com/office/drawing/2014/main" id="{F4C1CACF-460D-63D8-23AC-4ACAFB14168F}"/>
                  </a:ext>
                </a:extLst>
              </p:cNvPr>
              <p:cNvPicPr/>
              <p:nvPr/>
            </p:nvPicPr>
            <p:blipFill>
              <a:blip r:embed="rId19"/>
              <a:stretch>
                <a:fillRect/>
              </a:stretch>
            </p:blipFill>
            <p:spPr>
              <a:xfrm>
                <a:off x="9901215" y="3005715"/>
                <a:ext cx="1767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C0AB5DD7-7B28-3252-5B47-48A977905D00}"/>
                  </a:ext>
                </a:extLst>
              </p14:cNvPr>
              <p14:cNvContentPartPr/>
              <p14:nvPr/>
            </p14:nvContentPartPr>
            <p14:xfrm>
              <a:off x="10139175" y="3161955"/>
              <a:ext cx="129600" cy="169200"/>
            </p14:xfrm>
          </p:contentPart>
        </mc:Choice>
        <mc:Fallback xmlns="">
          <p:pic>
            <p:nvPicPr>
              <p:cNvPr id="20" name="Ink 19">
                <a:extLst>
                  <a:ext uri="{FF2B5EF4-FFF2-40B4-BE49-F238E27FC236}">
                    <a16:creationId xmlns:a16="http://schemas.microsoft.com/office/drawing/2014/main" id="{C0AB5DD7-7B28-3252-5B47-48A977905D00}"/>
                  </a:ext>
                </a:extLst>
              </p:cNvPr>
              <p:cNvPicPr/>
              <p:nvPr/>
            </p:nvPicPr>
            <p:blipFill>
              <a:blip r:embed="rId21"/>
              <a:stretch>
                <a:fillRect/>
              </a:stretch>
            </p:blipFill>
            <p:spPr>
              <a:xfrm>
                <a:off x="10121535" y="3144315"/>
                <a:ext cx="1652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327CB7B6-60E9-6D21-E334-BBCEF4E32430}"/>
                  </a:ext>
                </a:extLst>
              </p14:cNvPr>
              <p14:cNvContentPartPr/>
              <p14:nvPr/>
            </p14:nvContentPartPr>
            <p14:xfrm>
              <a:off x="9002295" y="2355915"/>
              <a:ext cx="112320" cy="2880"/>
            </p14:xfrm>
          </p:contentPart>
        </mc:Choice>
        <mc:Fallback xmlns="">
          <p:pic>
            <p:nvPicPr>
              <p:cNvPr id="13" name="Ink 12">
                <a:extLst>
                  <a:ext uri="{FF2B5EF4-FFF2-40B4-BE49-F238E27FC236}">
                    <a16:creationId xmlns:a16="http://schemas.microsoft.com/office/drawing/2014/main" id="{327CB7B6-60E9-6D21-E334-BBCEF4E32430}"/>
                  </a:ext>
                </a:extLst>
              </p:cNvPr>
              <p:cNvPicPr/>
              <p:nvPr/>
            </p:nvPicPr>
            <p:blipFill>
              <a:blip r:embed="rId23"/>
              <a:stretch>
                <a:fillRect/>
              </a:stretch>
            </p:blipFill>
            <p:spPr>
              <a:xfrm>
                <a:off x="8984655" y="2338275"/>
                <a:ext cx="147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8D3C6429-285E-0B13-1BDA-EF2DEE040F94}"/>
                  </a:ext>
                </a:extLst>
              </p14:cNvPr>
              <p14:cNvContentPartPr/>
              <p14:nvPr/>
            </p14:nvContentPartPr>
            <p14:xfrm>
              <a:off x="9168255" y="2284995"/>
              <a:ext cx="18360" cy="158400"/>
            </p14:xfrm>
          </p:contentPart>
        </mc:Choice>
        <mc:Fallback xmlns="">
          <p:pic>
            <p:nvPicPr>
              <p:cNvPr id="14" name="Ink 13">
                <a:extLst>
                  <a:ext uri="{FF2B5EF4-FFF2-40B4-BE49-F238E27FC236}">
                    <a16:creationId xmlns:a16="http://schemas.microsoft.com/office/drawing/2014/main" id="{8D3C6429-285E-0B13-1BDA-EF2DEE040F94}"/>
                  </a:ext>
                </a:extLst>
              </p:cNvPr>
              <p:cNvPicPr/>
              <p:nvPr/>
            </p:nvPicPr>
            <p:blipFill>
              <a:blip r:embed="rId25"/>
              <a:stretch>
                <a:fillRect/>
              </a:stretch>
            </p:blipFill>
            <p:spPr>
              <a:xfrm>
                <a:off x="9150615" y="2266995"/>
                <a:ext cx="54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7591D3B-3A45-5015-E393-BF3872DC29A5}"/>
                  </a:ext>
                </a:extLst>
              </p14:cNvPr>
              <p14:cNvContentPartPr/>
              <p14:nvPr/>
            </p14:nvContentPartPr>
            <p14:xfrm>
              <a:off x="9171135" y="2824275"/>
              <a:ext cx="257400" cy="707040"/>
            </p14:xfrm>
          </p:contentPart>
        </mc:Choice>
        <mc:Fallback xmlns="">
          <p:pic>
            <p:nvPicPr>
              <p:cNvPr id="17" name="Ink 16">
                <a:extLst>
                  <a:ext uri="{FF2B5EF4-FFF2-40B4-BE49-F238E27FC236}">
                    <a16:creationId xmlns:a16="http://schemas.microsoft.com/office/drawing/2014/main" id="{97591D3B-3A45-5015-E393-BF3872DC29A5}"/>
                  </a:ext>
                </a:extLst>
              </p:cNvPr>
              <p:cNvPicPr/>
              <p:nvPr/>
            </p:nvPicPr>
            <p:blipFill>
              <a:blip r:embed="rId27"/>
              <a:stretch>
                <a:fillRect/>
              </a:stretch>
            </p:blipFill>
            <p:spPr>
              <a:xfrm>
                <a:off x="9153135" y="2806275"/>
                <a:ext cx="29304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2D1F3191-B3EF-D3AD-2515-2838823E8BAD}"/>
                  </a:ext>
                </a:extLst>
              </p14:cNvPr>
              <p14:cNvContentPartPr/>
              <p14:nvPr/>
            </p14:nvContentPartPr>
            <p14:xfrm>
              <a:off x="9518535" y="3139275"/>
              <a:ext cx="173520" cy="158040"/>
            </p14:xfrm>
          </p:contentPart>
        </mc:Choice>
        <mc:Fallback xmlns="">
          <p:pic>
            <p:nvPicPr>
              <p:cNvPr id="18" name="Ink 17">
                <a:extLst>
                  <a:ext uri="{FF2B5EF4-FFF2-40B4-BE49-F238E27FC236}">
                    <a16:creationId xmlns:a16="http://schemas.microsoft.com/office/drawing/2014/main" id="{2D1F3191-B3EF-D3AD-2515-2838823E8BAD}"/>
                  </a:ext>
                </a:extLst>
              </p:cNvPr>
              <p:cNvPicPr/>
              <p:nvPr/>
            </p:nvPicPr>
            <p:blipFill>
              <a:blip r:embed="rId29"/>
              <a:stretch>
                <a:fillRect/>
              </a:stretch>
            </p:blipFill>
            <p:spPr>
              <a:xfrm>
                <a:off x="9500535" y="3121275"/>
                <a:ext cx="2091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D21E0F62-DFB9-F95F-C3AB-62EC51895985}"/>
                  </a:ext>
                </a:extLst>
              </p14:cNvPr>
              <p14:cNvContentPartPr/>
              <p14:nvPr/>
            </p14:nvContentPartPr>
            <p14:xfrm>
              <a:off x="9558135" y="2572995"/>
              <a:ext cx="3960" cy="210240"/>
            </p14:xfrm>
          </p:contentPart>
        </mc:Choice>
        <mc:Fallback xmlns="">
          <p:pic>
            <p:nvPicPr>
              <p:cNvPr id="23" name="Ink 22">
                <a:extLst>
                  <a:ext uri="{FF2B5EF4-FFF2-40B4-BE49-F238E27FC236}">
                    <a16:creationId xmlns:a16="http://schemas.microsoft.com/office/drawing/2014/main" id="{D21E0F62-DFB9-F95F-C3AB-62EC51895985}"/>
                  </a:ext>
                </a:extLst>
              </p:cNvPr>
              <p:cNvPicPr/>
              <p:nvPr/>
            </p:nvPicPr>
            <p:blipFill>
              <a:blip r:embed="rId31"/>
              <a:stretch>
                <a:fillRect/>
              </a:stretch>
            </p:blipFill>
            <p:spPr>
              <a:xfrm>
                <a:off x="9540495" y="2554995"/>
                <a:ext cx="396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593DE380-6E0D-A764-52A4-A0AD13C13918}"/>
                  </a:ext>
                </a:extLst>
              </p14:cNvPr>
              <p14:cNvContentPartPr/>
              <p14:nvPr/>
            </p14:nvContentPartPr>
            <p14:xfrm>
              <a:off x="7695495" y="3215955"/>
              <a:ext cx="1567080" cy="507240"/>
            </p14:xfrm>
          </p:contentPart>
        </mc:Choice>
        <mc:Fallback xmlns="">
          <p:pic>
            <p:nvPicPr>
              <p:cNvPr id="42" name="Ink 41">
                <a:extLst>
                  <a:ext uri="{FF2B5EF4-FFF2-40B4-BE49-F238E27FC236}">
                    <a16:creationId xmlns:a16="http://schemas.microsoft.com/office/drawing/2014/main" id="{593DE380-6E0D-A764-52A4-A0AD13C13918}"/>
                  </a:ext>
                </a:extLst>
              </p:cNvPr>
              <p:cNvPicPr/>
              <p:nvPr/>
            </p:nvPicPr>
            <p:blipFill>
              <a:blip r:embed="rId33"/>
              <a:stretch>
                <a:fillRect/>
              </a:stretch>
            </p:blipFill>
            <p:spPr>
              <a:xfrm>
                <a:off x="7677855" y="3198315"/>
                <a:ext cx="1602720" cy="542880"/>
              </a:xfrm>
              <a:prstGeom prst="rect">
                <a:avLst/>
              </a:prstGeom>
            </p:spPr>
          </p:pic>
        </mc:Fallback>
      </mc:AlternateContent>
      <p:grpSp>
        <p:nvGrpSpPr>
          <p:cNvPr id="45" name="Group 44">
            <a:extLst>
              <a:ext uri="{FF2B5EF4-FFF2-40B4-BE49-F238E27FC236}">
                <a16:creationId xmlns:a16="http://schemas.microsoft.com/office/drawing/2014/main" id="{349BA6AC-6892-8D78-D671-D77893EC1A4E}"/>
              </a:ext>
            </a:extLst>
          </p:cNvPr>
          <p:cNvGrpSpPr/>
          <p:nvPr/>
        </p:nvGrpSpPr>
        <p:grpSpPr>
          <a:xfrm>
            <a:off x="7807815" y="3748755"/>
            <a:ext cx="2653200" cy="1596600"/>
            <a:chOff x="7807815" y="3748755"/>
            <a:chExt cx="2653200" cy="1596600"/>
          </a:xfrm>
        </p:grpSpPr>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8F8AD79E-41D5-6F50-1311-BDF1304FD72F}"/>
                    </a:ext>
                  </a:extLst>
                </p14:cNvPr>
                <p14:cNvContentPartPr/>
                <p14:nvPr/>
              </p14:nvContentPartPr>
              <p14:xfrm>
                <a:off x="9074655" y="3809595"/>
                <a:ext cx="115920" cy="11160"/>
              </p14:xfrm>
            </p:contentPart>
          </mc:Choice>
          <mc:Fallback xmlns="">
            <p:pic>
              <p:nvPicPr>
                <p:cNvPr id="21" name="Ink 20">
                  <a:extLst>
                    <a:ext uri="{FF2B5EF4-FFF2-40B4-BE49-F238E27FC236}">
                      <a16:creationId xmlns:a16="http://schemas.microsoft.com/office/drawing/2014/main" id="{8F8AD79E-41D5-6F50-1311-BDF1304FD72F}"/>
                    </a:ext>
                  </a:extLst>
                </p:cNvPr>
                <p:cNvPicPr/>
                <p:nvPr/>
              </p:nvPicPr>
              <p:blipFill>
                <a:blip r:embed="rId35"/>
                <a:stretch>
                  <a:fillRect/>
                </a:stretch>
              </p:blipFill>
              <p:spPr>
                <a:xfrm>
                  <a:off x="9056655" y="3791595"/>
                  <a:ext cx="1515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0F7D7B43-88AE-5B0A-AA71-5E558A4E7F8F}"/>
                    </a:ext>
                  </a:extLst>
                </p14:cNvPr>
                <p14:cNvContentPartPr/>
                <p14:nvPr/>
              </p14:nvContentPartPr>
              <p14:xfrm>
                <a:off x="9244215" y="3748755"/>
                <a:ext cx="25560" cy="182160"/>
              </p14:xfrm>
            </p:contentPart>
          </mc:Choice>
          <mc:Fallback xmlns="">
            <p:pic>
              <p:nvPicPr>
                <p:cNvPr id="22" name="Ink 21">
                  <a:extLst>
                    <a:ext uri="{FF2B5EF4-FFF2-40B4-BE49-F238E27FC236}">
                      <a16:creationId xmlns:a16="http://schemas.microsoft.com/office/drawing/2014/main" id="{0F7D7B43-88AE-5B0A-AA71-5E558A4E7F8F}"/>
                    </a:ext>
                  </a:extLst>
                </p:cNvPr>
                <p:cNvPicPr/>
                <p:nvPr/>
              </p:nvPicPr>
              <p:blipFill>
                <a:blip r:embed="rId37"/>
                <a:stretch>
                  <a:fillRect/>
                </a:stretch>
              </p:blipFill>
              <p:spPr>
                <a:xfrm>
                  <a:off x="9226215" y="3731115"/>
                  <a:ext cx="612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FC265974-8278-7FCE-CB48-35F9E12845BC}"/>
                    </a:ext>
                  </a:extLst>
                </p14:cNvPr>
                <p14:cNvContentPartPr/>
                <p14:nvPr/>
              </p14:nvContentPartPr>
              <p14:xfrm>
                <a:off x="9161055" y="4311435"/>
                <a:ext cx="220680" cy="685080"/>
              </p14:xfrm>
            </p:contentPart>
          </mc:Choice>
          <mc:Fallback xmlns="">
            <p:pic>
              <p:nvPicPr>
                <p:cNvPr id="27" name="Ink 26">
                  <a:extLst>
                    <a:ext uri="{FF2B5EF4-FFF2-40B4-BE49-F238E27FC236}">
                      <a16:creationId xmlns:a16="http://schemas.microsoft.com/office/drawing/2014/main" id="{FC265974-8278-7FCE-CB48-35F9E12845BC}"/>
                    </a:ext>
                  </a:extLst>
                </p:cNvPr>
                <p:cNvPicPr/>
                <p:nvPr/>
              </p:nvPicPr>
              <p:blipFill>
                <a:blip r:embed="rId39"/>
                <a:stretch>
                  <a:fillRect/>
                </a:stretch>
              </p:blipFill>
              <p:spPr>
                <a:xfrm>
                  <a:off x="9143415" y="4293435"/>
                  <a:ext cx="256320" cy="720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AC761D21-90D9-D1B8-1372-658878B03ADA}"/>
                    </a:ext>
                  </a:extLst>
                </p14:cNvPr>
                <p14:cNvContentPartPr/>
                <p14:nvPr/>
              </p14:nvContentPartPr>
              <p14:xfrm>
                <a:off x="9089055" y="5201715"/>
                <a:ext cx="133920" cy="6840"/>
              </p14:xfrm>
            </p:contentPart>
          </mc:Choice>
          <mc:Fallback xmlns="">
            <p:pic>
              <p:nvPicPr>
                <p:cNvPr id="28" name="Ink 27">
                  <a:extLst>
                    <a:ext uri="{FF2B5EF4-FFF2-40B4-BE49-F238E27FC236}">
                      <a16:creationId xmlns:a16="http://schemas.microsoft.com/office/drawing/2014/main" id="{AC761D21-90D9-D1B8-1372-658878B03ADA}"/>
                    </a:ext>
                  </a:extLst>
                </p:cNvPr>
                <p:cNvPicPr/>
                <p:nvPr/>
              </p:nvPicPr>
              <p:blipFill>
                <a:blip r:embed="rId41"/>
                <a:stretch>
                  <a:fillRect/>
                </a:stretch>
              </p:blipFill>
              <p:spPr>
                <a:xfrm>
                  <a:off x="9071055" y="5184075"/>
                  <a:ext cx="1695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9C061156-AC7E-4394-6475-B6B166BAB22D}"/>
                    </a:ext>
                  </a:extLst>
                </p14:cNvPr>
                <p14:cNvContentPartPr/>
                <p14:nvPr/>
              </p14:nvContentPartPr>
              <p14:xfrm>
                <a:off x="9301815" y="5106675"/>
                <a:ext cx="11160" cy="238680"/>
              </p14:xfrm>
            </p:contentPart>
          </mc:Choice>
          <mc:Fallback xmlns="">
            <p:pic>
              <p:nvPicPr>
                <p:cNvPr id="29" name="Ink 28">
                  <a:extLst>
                    <a:ext uri="{FF2B5EF4-FFF2-40B4-BE49-F238E27FC236}">
                      <a16:creationId xmlns:a16="http://schemas.microsoft.com/office/drawing/2014/main" id="{9C061156-AC7E-4394-6475-B6B166BAB22D}"/>
                    </a:ext>
                  </a:extLst>
                </p:cNvPr>
                <p:cNvPicPr/>
                <p:nvPr/>
              </p:nvPicPr>
              <p:blipFill>
                <a:blip r:embed="rId43"/>
                <a:stretch>
                  <a:fillRect/>
                </a:stretch>
              </p:blipFill>
              <p:spPr>
                <a:xfrm>
                  <a:off x="9284175" y="5088675"/>
                  <a:ext cx="468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602E3C3F-5FCA-0AE1-6A73-E8C32B2D8C0A}"/>
                    </a:ext>
                  </a:extLst>
                </p14:cNvPr>
                <p14:cNvContentPartPr/>
                <p14:nvPr/>
              </p14:nvContentPartPr>
              <p14:xfrm>
                <a:off x="9478935" y="4051875"/>
                <a:ext cx="360" cy="145440"/>
              </p14:xfrm>
            </p:contentPart>
          </mc:Choice>
          <mc:Fallback xmlns="">
            <p:pic>
              <p:nvPicPr>
                <p:cNvPr id="31" name="Ink 30">
                  <a:extLst>
                    <a:ext uri="{FF2B5EF4-FFF2-40B4-BE49-F238E27FC236}">
                      <a16:creationId xmlns:a16="http://schemas.microsoft.com/office/drawing/2014/main" id="{602E3C3F-5FCA-0AE1-6A73-E8C32B2D8C0A}"/>
                    </a:ext>
                  </a:extLst>
                </p:cNvPr>
                <p:cNvPicPr/>
                <p:nvPr/>
              </p:nvPicPr>
              <p:blipFill>
                <a:blip r:embed="rId45"/>
                <a:stretch>
                  <a:fillRect/>
                </a:stretch>
              </p:blipFill>
              <p:spPr>
                <a:xfrm>
                  <a:off x="9460935" y="4034235"/>
                  <a:ext cx="36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F71B7809-9CD1-818B-B2C6-21CB297752E1}"/>
                    </a:ext>
                  </a:extLst>
                </p14:cNvPr>
                <p14:cNvContentPartPr/>
                <p14:nvPr/>
              </p14:nvContentPartPr>
              <p14:xfrm>
                <a:off x="9561735" y="4621395"/>
                <a:ext cx="173520" cy="172800"/>
              </p14:xfrm>
            </p:contentPart>
          </mc:Choice>
          <mc:Fallback xmlns="">
            <p:pic>
              <p:nvPicPr>
                <p:cNvPr id="32" name="Ink 31">
                  <a:extLst>
                    <a:ext uri="{FF2B5EF4-FFF2-40B4-BE49-F238E27FC236}">
                      <a16:creationId xmlns:a16="http://schemas.microsoft.com/office/drawing/2014/main" id="{F71B7809-9CD1-818B-B2C6-21CB297752E1}"/>
                    </a:ext>
                  </a:extLst>
                </p:cNvPr>
                <p:cNvPicPr/>
                <p:nvPr/>
              </p:nvPicPr>
              <p:blipFill>
                <a:blip r:embed="rId47"/>
                <a:stretch>
                  <a:fillRect/>
                </a:stretch>
              </p:blipFill>
              <p:spPr>
                <a:xfrm>
                  <a:off x="9544095" y="4603755"/>
                  <a:ext cx="2091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61069518-7B31-2954-4341-0883A1CC1650}"/>
                    </a:ext>
                  </a:extLst>
                </p14:cNvPr>
                <p14:cNvContentPartPr/>
                <p14:nvPr/>
              </p14:nvContentPartPr>
              <p14:xfrm>
                <a:off x="9767655" y="4434555"/>
                <a:ext cx="155520" cy="138600"/>
              </p14:xfrm>
            </p:contentPart>
          </mc:Choice>
          <mc:Fallback xmlns="">
            <p:pic>
              <p:nvPicPr>
                <p:cNvPr id="33" name="Ink 32">
                  <a:extLst>
                    <a:ext uri="{FF2B5EF4-FFF2-40B4-BE49-F238E27FC236}">
                      <a16:creationId xmlns:a16="http://schemas.microsoft.com/office/drawing/2014/main" id="{61069518-7B31-2954-4341-0883A1CC1650}"/>
                    </a:ext>
                  </a:extLst>
                </p:cNvPr>
                <p:cNvPicPr/>
                <p:nvPr/>
              </p:nvPicPr>
              <p:blipFill>
                <a:blip r:embed="rId49"/>
                <a:stretch>
                  <a:fillRect/>
                </a:stretch>
              </p:blipFill>
              <p:spPr>
                <a:xfrm>
                  <a:off x="9749655" y="4416915"/>
                  <a:ext cx="1911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449922AA-C686-A499-CDF3-A1787A5981BE}"/>
                    </a:ext>
                  </a:extLst>
                </p14:cNvPr>
                <p14:cNvContentPartPr/>
                <p14:nvPr/>
              </p14:nvContentPartPr>
              <p14:xfrm>
                <a:off x="10045575" y="4493595"/>
                <a:ext cx="148320" cy="314280"/>
              </p14:xfrm>
            </p:contentPart>
          </mc:Choice>
          <mc:Fallback xmlns="">
            <p:pic>
              <p:nvPicPr>
                <p:cNvPr id="34" name="Ink 33">
                  <a:extLst>
                    <a:ext uri="{FF2B5EF4-FFF2-40B4-BE49-F238E27FC236}">
                      <a16:creationId xmlns:a16="http://schemas.microsoft.com/office/drawing/2014/main" id="{449922AA-C686-A499-CDF3-A1787A5981BE}"/>
                    </a:ext>
                  </a:extLst>
                </p:cNvPr>
                <p:cNvPicPr/>
                <p:nvPr/>
              </p:nvPicPr>
              <p:blipFill>
                <a:blip r:embed="rId51"/>
                <a:stretch>
                  <a:fillRect/>
                </a:stretch>
              </p:blipFill>
              <p:spPr>
                <a:xfrm>
                  <a:off x="10027575" y="4475955"/>
                  <a:ext cx="1839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FA04E97D-928B-0696-CADF-A39EE72468C3}"/>
                    </a:ext>
                  </a:extLst>
                </p14:cNvPr>
                <p14:cNvContentPartPr/>
                <p14:nvPr/>
              </p14:nvContentPartPr>
              <p14:xfrm>
                <a:off x="10287855" y="4645155"/>
                <a:ext cx="173160" cy="162720"/>
              </p14:xfrm>
            </p:contentPart>
          </mc:Choice>
          <mc:Fallback xmlns="">
            <p:pic>
              <p:nvPicPr>
                <p:cNvPr id="35" name="Ink 34">
                  <a:extLst>
                    <a:ext uri="{FF2B5EF4-FFF2-40B4-BE49-F238E27FC236}">
                      <a16:creationId xmlns:a16="http://schemas.microsoft.com/office/drawing/2014/main" id="{FA04E97D-928B-0696-CADF-A39EE72468C3}"/>
                    </a:ext>
                  </a:extLst>
                </p:cNvPr>
                <p:cNvPicPr/>
                <p:nvPr/>
              </p:nvPicPr>
              <p:blipFill>
                <a:blip r:embed="rId53"/>
                <a:stretch>
                  <a:fillRect/>
                </a:stretch>
              </p:blipFill>
              <p:spPr>
                <a:xfrm>
                  <a:off x="10270215" y="4627155"/>
                  <a:ext cx="208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76D9346C-CA21-FFD8-B337-2CEE43D440AE}"/>
                    </a:ext>
                  </a:extLst>
                </p14:cNvPr>
                <p14:cNvContentPartPr/>
                <p14:nvPr/>
              </p14:nvContentPartPr>
              <p14:xfrm>
                <a:off x="7807815" y="3956835"/>
                <a:ext cx="1389960" cy="898920"/>
              </p14:xfrm>
            </p:contentPart>
          </mc:Choice>
          <mc:Fallback xmlns="">
            <p:pic>
              <p:nvPicPr>
                <p:cNvPr id="44" name="Ink 43">
                  <a:extLst>
                    <a:ext uri="{FF2B5EF4-FFF2-40B4-BE49-F238E27FC236}">
                      <a16:creationId xmlns:a16="http://schemas.microsoft.com/office/drawing/2014/main" id="{76D9346C-CA21-FFD8-B337-2CEE43D440AE}"/>
                    </a:ext>
                  </a:extLst>
                </p:cNvPr>
                <p:cNvPicPr/>
                <p:nvPr/>
              </p:nvPicPr>
              <p:blipFill>
                <a:blip r:embed="rId55"/>
                <a:stretch>
                  <a:fillRect/>
                </a:stretch>
              </p:blipFill>
              <p:spPr>
                <a:xfrm>
                  <a:off x="7789815" y="3938835"/>
                  <a:ext cx="1425600" cy="934560"/>
                </a:xfrm>
                <a:prstGeom prst="rect">
                  <a:avLst/>
                </a:prstGeom>
              </p:spPr>
            </p:pic>
          </mc:Fallback>
        </mc:AlternateContent>
      </p:grpSp>
      <p:pic>
        <p:nvPicPr>
          <p:cNvPr id="47" name="Picture 46" descr="A black numbers and symbols&#10;&#10;Description automatically generated">
            <a:extLst>
              <a:ext uri="{FF2B5EF4-FFF2-40B4-BE49-F238E27FC236}">
                <a16:creationId xmlns:a16="http://schemas.microsoft.com/office/drawing/2014/main" id="{48F1B8F7-721F-9825-36D7-87D25584B86D}"/>
              </a:ext>
            </a:extLst>
          </p:cNvPr>
          <p:cNvPicPr>
            <a:picLocks noChangeAspect="1"/>
          </p:cNvPicPr>
          <p:nvPr/>
        </p:nvPicPr>
        <p:blipFill>
          <a:blip r:embed="rId56"/>
          <a:stretch>
            <a:fillRect/>
          </a:stretch>
        </p:blipFill>
        <p:spPr>
          <a:xfrm>
            <a:off x="3974496" y="5201715"/>
            <a:ext cx="4912850" cy="898920"/>
          </a:xfrm>
          <a:prstGeom prst="rect">
            <a:avLst/>
          </a:prstGeom>
        </p:spPr>
      </p:pic>
      <p:sp>
        <p:nvSpPr>
          <p:cNvPr id="60" name="Rectangle 59">
            <a:extLst>
              <a:ext uri="{FF2B5EF4-FFF2-40B4-BE49-F238E27FC236}">
                <a16:creationId xmlns:a16="http://schemas.microsoft.com/office/drawing/2014/main" id="{E3C25B25-2AEE-A203-34B9-3473B852E6F6}"/>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711026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A4714-93ED-91BB-A6C8-C5B3F89ECA89}"/>
              </a:ext>
            </a:extLst>
          </p:cNvPr>
          <p:cNvSpPr>
            <a:spLocks noGrp="1"/>
          </p:cNvSpPr>
          <p:nvPr>
            <p:ph type="title"/>
          </p:nvPr>
        </p:nvSpPr>
        <p:spPr/>
        <p:txBody>
          <a:bodyPr/>
          <a:lstStyle/>
          <a:p>
            <a:r>
              <a:rPr lang="en-US" dirty="0"/>
              <a:t>Simpson’s formula: checking our result</a:t>
            </a:r>
          </a:p>
        </p:txBody>
      </p:sp>
      <p:sp>
        <p:nvSpPr>
          <p:cNvPr id="3" name="Footer Placeholder 2">
            <a:extLst>
              <a:ext uri="{FF2B5EF4-FFF2-40B4-BE49-F238E27FC236}">
                <a16:creationId xmlns:a16="http://schemas.microsoft.com/office/drawing/2014/main" id="{0D722F78-E8E8-AB4A-5913-925BB8975CA0}"/>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759C0CEB-0A80-102B-A4C8-B224BEC7EAB6}"/>
              </a:ext>
            </a:extLst>
          </p:cNvPr>
          <p:cNvSpPr>
            <a:spLocks noGrp="1"/>
          </p:cNvSpPr>
          <p:nvPr>
            <p:ph type="sldNum" sz="quarter" idx="11"/>
          </p:nvPr>
        </p:nvSpPr>
        <p:spPr/>
        <p:txBody>
          <a:bodyPr/>
          <a:lstStyle/>
          <a:p>
            <a:r>
              <a:rPr lang="en-US"/>
              <a:t>Page </a:t>
            </a:r>
            <a:fld id="{15EBE321-CBB1-4E91-BD14-37C8D44326FB}" type="slidenum">
              <a:rPr lang="en-US" smtClean="0"/>
              <a:pPr/>
              <a:t>26</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8B62532-6D38-348E-8EB7-FFF888011CAF}"/>
                  </a:ext>
                </a:extLst>
              </p:cNvPr>
              <p:cNvSpPr>
                <a:spLocks noGrp="1"/>
              </p:cNvSpPr>
              <p:nvPr>
                <p:ph idx="1"/>
              </p:nvPr>
            </p:nvSpPr>
            <p:spPr/>
            <p:txBody>
              <a:bodyPr/>
              <a:lstStyle/>
              <a:p>
                <a:pPr marL="285750" indent="-285750">
                  <a:buFont typeface="Arial" panose="020B0604020202020204" pitchFamily="34" charset="0"/>
                  <a:buChar char="•"/>
                </a:pPr>
                <a:r>
                  <a:rPr lang="en-US" dirty="0"/>
                  <a:t>Checking our 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 we see that the 3-stage Simpson rule is at least of order 3 (it integrates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=2</m:t>
                    </m:r>
                  </m:oMath>
                </a14:m>
                <a:r>
                  <a:rPr lang="en-US" dirty="0"/>
                  <a:t>)</a:t>
                </a:r>
              </a:p>
              <a:p>
                <a:pPr marL="285750" indent="-285750">
                  <a:buFont typeface="Arial" panose="020B0604020202020204" pitchFamily="34" charset="0"/>
                  <a:buChar char="•"/>
                </a:pPr>
                <a:r>
                  <a:rPr lang="en-US" dirty="0"/>
                  <a:t>But what is interesting is that if we continue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see that the 3-stage Simpson rule is of </a:t>
                </a:r>
                <a:r>
                  <a:rPr lang="en-US" b="1" dirty="0">
                    <a:solidFill>
                      <a:srgbClr val="EF0137"/>
                    </a:solidFill>
                  </a:rPr>
                  <a:t>order 4 </a:t>
                </a:r>
                <a:r>
                  <a:rPr lang="en-US" dirty="0">
                    <a:solidFill>
                      <a:schemeClr val="tx1"/>
                    </a:solidFill>
                  </a:rPr>
                  <a:t>(it integrates </a:t>
                </a:r>
                <a14:m>
                  <m:oMath xmlns:m="http://schemas.openxmlformats.org/officeDocument/2006/math">
                    <m:r>
                      <a:rPr lang="en-US" b="0" i="1" dirty="0" smtClean="0">
                        <a:solidFill>
                          <a:schemeClr val="tx1"/>
                        </a:solidFill>
                        <a:latin typeface="Cambria Math" panose="02040503050406030204" pitchFamily="18" charset="0"/>
                      </a:rPr>
                      <m:t>𝑝</m:t>
                    </m:r>
                    <m:r>
                      <a:rPr lang="en-US" b="0" i="1" dirty="0" smtClean="0">
                        <a:solidFill>
                          <a:schemeClr val="tx1"/>
                        </a:solidFill>
                        <a:latin typeface="Cambria Math" panose="02040503050406030204" pitchFamily="18" charset="0"/>
                      </a:rPr>
                      <m:t>=3</m:t>
                    </m:r>
                  </m:oMath>
                </a14:m>
                <a:r>
                  <a:rPr lang="en-US" dirty="0">
                    <a:solidFill>
                      <a:schemeClr val="tx1"/>
                    </a:solidFill>
                  </a:rPr>
                  <a:t>)</a:t>
                </a:r>
              </a:p>
              <a:p>
                <a:pPr marL="285750" indent="-285750">
                  <a:buFont typeface="Arial" panose="020B0604020202020204" pitchFamily="34" charset="0"/>
                  <a:buChar char="•"/>
                </a:pPr>
                <a:r>
                  <a:rPr lang="en-US" dirty="0"/>
                  <a:t>This is a general property for </a:t>
                </a:r>
                <a:r>
                  <a:rPr lang="en-US" u="sng" dirty="0">
                    <a:solidFill>
                      <a:srgbClr val="EF0137"/>
                    </a:solidFill>
                  </a:rPr>
                  <a:t>symmetrical</a:t>
                </a:r>
                <a:r>
                  <a:rPr lang="en-US" dirty="0"/>
                  <a:t> elementary quadrature formulas.</a:t>
                </a:r>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E8B62532-6D38-348E-8EB7-FFF888011CAF}"/>
                  </a:ext>
                </a:extLst>
              </p:cNvPr>
              <p:cNvSpPr>
                <a:spLocks noGrp="1" noRot="1" noChangeAspect="1" noMove="1" noResize="1" noEditPoints="1" noAdjustHandles="1" noChangeArrowheads="1" noChangeShapeType="1" noTextEdit="1"/>
              </p:cNvSpPr>
              <p:nvPr>
                <p:ph idx="1"/>
              </p:nvPr>
            </p:nvSpPr>
            <p:spPr>
              <a:blipFill>
                <a:blip r:embed="rId3"/>
                <a:stretch>
                  <a:fillRect l="-1125" t="-1538" b="-1923"/>
                </a:stretch>
              </a:blipFill>
            </p:spPr>
            <p:txBody>
              <a:bodyPr/>
              <a:lstStyle/>
              <a:p>
                <a:r>
                  <a:rPr lang="en-US">
                    <a:noFill/>
                  </a:rPr>
                  <a:t> </a:t>
                </a:r>
              </a:p>
            </p:txBody>
          </p:sp>
        </mc:Fallback>
      </mc:AlternateContent>
      <p:pic>
        <p:nvPicPr>
          <p:cNvPr id="11" name="Picture 10" descr="A number of equations on a white background&#10;&#10;Description automatically generated">
            <a:extLst>
              <a:ext uri="{FF2B5EF4-FFF2-40B4-BE49-F238E27FC236}">
                <a16:creationId xmlns:a16="http://schemas.microsoft.com/office/drawing/2014/main" id="{DD4C2719-11B5-46DE-09E7-C33588CBE64D}"/>
              </a:ext>
            </a:extLst>
          </p:cNvPr>
          <p:cNvPicPr>
            <a:picLocks noChangeAspect="1"/>
          </p:cNvPicPr>
          <p:nvPr/>
        </p:nvPicPr>
        <p:blipFill>
          <a:blip r:embed="rId4"/>
          <a:stretch>
            <a:fillRect/>
          </a:stretch>
        </p:blipFill>
        <p:spPr>
          <a:xfrm>
            <a:off x="2962274" y="1534688"/>
            <a:ext cx="4323405" cy="1658776"/>
          </a:xfrm>
          <a:prstGeom prst="rect">
            <a:avLst/>
          </a:prstGeom>
        </p:spPr>
      </p:pic>
      <p:pic>
        <p:nvPicPr>
          <p:cNvPr id="13" name="Picture 12" descr="A math equations on a white background&#10;&#10;Description automatically generated">
            <a:extLst>
              <a:ext uri="{FF2B5EF4-FFF2-40B4-BE49-F238E27FC236}">
                <a16:creationId xmlns:a16="http://schemas.microsoft.com/office/drawing/2014/main" id="{85281202-E29F-E512-D3F0-353783169065}"/>
              </a:ext>
            </a:extLst>
          </p:cNvPr>
          <p:cNvPicPr>
            <a:picLocks noChangeAspect="1"/>
          </p:cNvPicPr>
          <p:nvPr/>
        </p:nvPicPr>
        <p:blipFill>
          <a:blip r:embed="rId5"/>
          <a:stretch>
            <a:fillRect/>
          </a:stretch>
        </p:blipFill>
        <p:spPr>
          <a:xfrm>
            <a:off x="2962274" y="4244568"/>
            <a:ext cx="4323405" cy="1078744"/>
          </a:xfrm>
          <a:prstGeom prst="rect">
            <a:avLst/>
          </a:prstGeom>
        </p:spPr>
      </p:pic>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F40CE392-020A-9E95-5EC8-5A3F429B729A}"/>
                  </a:ext>
                </a:extLst>
              </p14:cNvPr>
              <p14:cNvContentPartPr/>
              <p14:nvPr/>
            </p14:nvContentPartPr>
            <p14:xfrm>
              <a:off x="7435935" y="1596315"/>
              <a:ext cx="278280" cy="289800"/>
            </p14:xfrm>
          </p:contentPart>
        </mc:Choice>
        <mc:Fallback xmlns="">
          <p:pic>
            <p:nvPicPr>
              <p:cNvPr id="15" name="Ink 14">
                <a:extLst>
                  <a:ext uri="{FF2B5EF4-FFF2-40B4-BE49-F238E27FC236}">
                    <a16:creationId xmlns:a16="http://schemas.microsoft.com/office/drawing/2014/main" id="{F40CE392-020A-9E95-5EC8-5A3F429B729A}"/>
                  </a:ext>
                </a:extLst>
              </p:cNvPr>
              <p:cNvPicPr/>
              <p:nvPr/>
            </p:nvPicPr>
            <p:blipFill>
              <a:blip r:embed="rId7"/>
              <a:stretch>
                <a:fillRect/>
              </a:stretch>
            </p:blipFill>
            <p:spPr>
              <a:xfrm>
                <a:off x="7418295" y="1578675"/>
                <a:ext cx="3139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0E1FB51-A98A-47BD-BC5D-FFAFB02B12A0}"/>
                  </a:ext>
                </a:extLst>
              </p14:cNvPr>
              <p14:cNvContentPartPr/>
              <p14:nvPr/>
            </p14:nvContentPartPr>
            <p14:xfrm>
              <a:off x="7432335" y="2120115"/>
              <a:ext cx="281160" cy="331920"/>
            </p14:xfrm>
          </p:contentPart>
        </mc:Choice>
        <mc:Fallback xmlns="">
          <p:pic>
            <p:nvPicPr>
              <p:cNvPr id="16" name="Ink 15">
                <a:extLst>
                  <a:ext uri="{FF2B5EF4-FFF2-40B4-BE49-F238E27FC236}">
                    <a16:creationId xmlns:a16="http://schemas.microsoft.com/office/drawing/2014/main" id="{E0E1FB51-A98A-47BD-BC5D-FFAFB02B12A0}"/>
                  </a:ext>
                </a:extLst>
              </p:cNvPr>
              <p:cNvPicPr/>
              <p:nvPr/>
            </p:nvPicPr>
            <p:blipFill>
              <a:blip r:embed="rId9"/>
              <a:stretch>
                <a:fillRect/>
              </a:stretch>
            </p:blipFill>
            <p:spPr>
              <a:xfrm>
                <a:off x="7414695" y="2102115"/>
                <a:ext cx="31680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5BAC200-C39A-4F25-DBF5-6285EAC21609}"/>
                  </a:ext>
                </a:extLst>
              </p14:cNvPr>
              <p14:cNvContentPartPr/>
              <p14:nvPr/>
            </p14:nvContentPartPr>
            <p14:xfrm>
              <a:off x="7407135" y="2675235"/>
              <a:ext cx="265680" cy="331920"/>
            </p14:xfrm>
          </p:contentPart>
        </mc:Choice>
        <mc:Fallback xmlns="">
          <p:pic>
            <p:nvPicPr>
              <p:cNvPr id="17" name="Ink 16">
                <a:extLst>
                  <a:ext uri="{FF2B5EF4-FFF2-40B4-BE49-F238E27FC236}">
                    <a16:creationId xmlns:a16="http://schemas.microsoft.com/office/drawing/2014/main" id="{75BAC200-C39A-4F25-DBF5-6285EAC21609}"/>
                  </a:ext>
                </a:extLst>
              </p:cNvPr>
              <p:cNvPicPr/>
              <p:nvPr/>
            </p:nvPicPr>
            <p:blipFill>
              <a:blip r:embed="rId11"/>
              <a:stretch>
                <a:fillRect/>
              </a:stretch>
            </p:blipFill>
            <p:spPr>
              <a:xfrm>
                <a:off x="7389135" y="2657595"/>
                <a:ext cx="3013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0B854ED6-D7D7-4128-4CE4-854FF1E894BF}"/>
                  </a:ext>
                </a:extLst>
              </p14:cNvPr>
              <p14:cNvContentPartPr/>
              <p14:nvPr/>
            </p14:nvContentPartPr>
            <p14:xfrm>
              <a:off x="7421175" y="4311795"/>
              <a:ext cx="295560" cy="364320"/>
            </p14:xfrm>
          </p:contentPart>
        </mc:Choice>
        <mc:Fallback xmlns="">
          <p:pic>
            <p:nvPicPr>
              <p:cNvPr id="18" name="Ink 17">
                <a:extLst>
                  <a:ext uri="{FF2B5EF4-FFF2-40B4-BE49-F238E27FC236}">
                    <a16:creationId xmlns:a16="http://schemas.microsoft.com/office/drawing/2014/main" id="{0B854ED6-D7D7-4128-4CE4-854FF1E894BF}"/>
                  </a:ext>
                </a:extLst>
              </p:cNvPr>
              <p:cNvPicPr/>
              <p:nvPr/>
            </p:nvPicPr>
            <p:blipFill>
              <a:blip r:embed="rId13"/>
              <a:stretch>
                <a:fillRect/>
              </a:stretch>
            </p:blipFill>
            <p:spPr>
              <a:xfrm>
                <a:off x="7403175" y="4293795"/>
                <a:ext cx="331200" cy="399960"/>
              </a:xfrm>
              <a:prstGeom prst="rect">
                <a:avLst/>
              </a:prstGeom>
            </p:spPr>
          </p:pic>
        </mc:Fallback>
      </mc:AlternateContent>
      <p:grpSp>
        <p:nvGrpSpPr>
          <p:cNvPr id="21" name="Group 20">
            <a:extLst>
              <a:ext uri="{FF2B5EF4-FFF2-40B4-BE49-F238E27FC236}">
                <a16:creationId xmlns:a16="http://schemas.microsoft.com/office/drawing/2014/main" id="{8FB6CEE2-E701-B5CA-9D00-B98D369554D8}"/>
              </a:ext>
            </a:extLst>
          </p:cNvPr>
          <p:cNvGrpSpPr/>
          <p:nvPr/>
        </p:nvGrpSpPr>
        <p:grpSpPr>
          <a:xfrm>
            <a:off x="7450335" y="5000475"/>
            <a:ext cx="198720" cy="277560"/>
            <a:chOff x="7450335" y="5000475"/>
            <a:chExt cx="198720" cy="277560"/>
          </a:xfrm>
        </p:grpSpPr>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A178ECB2-8BBE-F066-ED39-F840D663214D}"/>
                    </a:ext>
                  </a:extLst>
                </p14:cNvPr>
                <p14:cNvContentPartPr/>
                <p14:nvPr/>
              </p14:nvContentPartPr>
              <p14:xfrm>
                <a:off x="7450335" y="5000475"/>
                <a:ext cx="198720" cy="216720"/>
              </p14:xfrm>
            </p:contentPart>
          </mc:Choice>
          <mc:Fallback xmlns="">
            <p:pic>
              <p:nvPicPr>
                <p:cNvPr id="19" name="Ink 18">
                  <a:extLst>
                    <a:ext uri="{FF2B5EF4-FFF2-40B4-BE49-F238E27FC236}">
                      <a16:creationId xmlns:a16="http://schemas.microsoft.com/office/drawing/2014/main" id="{A178ECB2-8BBE-F066-ED39-F840D663214D}"/>
                    </a:ext>
                  </a:extLst>
                </p:cNvPr>
                <p:cNvPicPr/>
                <p:nvPr/>
              </p:nvPicPr>
              <p:blipFill>
                <a:blip r:embed="rId15"/>
                <a:stretch>
                  <a:fillRect/>
                </a:stretch>
              </p:blipFill>
              <p:spPr>
                <a:xfrm>
                  <a:off x="7432695" y="4982475"/>
                  <a:ext cx="2343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9A30FAB8-4D05-4E5C-9C1C-E975830180EB}"/>
                    </a:ext>
                  </a:extLst>
                </p14:cNvPr>
                <p14:cNvContentPartPr/>
                <p14:nvPr/>
              </p14:nvContentPartPr>
              <p14:xfrm>
                <a:off x="7468335" y="5000475"/>
                <a:ext cx="159120" cy="277560"/>
              </p14:xfrm>
            </p:contentPart>
          </mc:Choice>
          <mc:Fallback xmlns="">
            <p:pic>
              <p:nvPicPr>
                <p:cNvPr id="20" name="Ink 19">
                  <a:extLst>
                    <a:ext uri="{FF2B5EF4-FFF2-40B4-BE49-F238E27FC236}">
                      <a16:creationId xmlns:a16="http://schemas.microsoft.com/office/drawing/2014/main" id="{9A30FAB8-4D05-4E5C-9C1C-E975830180EB}"/>
                    </a:ext>
                  </a:extLst>
                </p:cNvPr>
                <p:cNvPicPr/>
                <p:nvPr/>
              </p:nvPicPr>
              <p:blipFill>
                <a:blip r:embed="rId17"/>
                <a:stretch>
                  <a:fillRect/>
                </a:stretch>
              </p:blipFill>
              <p:spPr>
                <a:xfrm>
                  <a:off x="7450695" y="4982475"/>
                  <a:ext cx="194760" cy="313200"/>
                </a:xfrm>
                <a:prstGeom prst="rect">
                  <a:avLst/>
                </a:prstGeom>
              </p:spPr>
            </p:pic>
          </mc:Fallback>
        </mc:AlternateContent>
      </p:grpSp>
      <p:pic>
        <p:nvPicPr>
          <p:cNvPr id="22" name="Picture 21" descr="A black numbers and symbols&#10;&#10;Description automatically generated">
            <a:extLst>
              <a:ext uri="{FF2B5EF4-FFF2-40B4-BE49-F238E27FC236}">
                <a16:creationId xmlns:a16="http://schemas.microsoft.com/office/drawing/2014/main" id="{BCF82BCA-21F8-C020-7A69-7224BFAE55AE}"/>
              </a:ext>
            </a:extLst>
          </p:cNvPr>
          <p:cNvPicPr>
            <a:picLocks noChangeAspect="1"/>
          </p:cNvPicPr>
          <p:nvPr/>
        </p:nvPicPr>
        <p:blipFill>
          <a:blip r:embed="rId18"/>
          <a:stretch>
            <a:fillRect/>
          </a:stretch>
        </p:blipFill>
        <p:spPr>
          <a:xfrm>
            <a:off x="7946421" y="181029"/>
            <a:ext cx="3997929" cy="731514"/>
          </a:xfrm>
          <a:prstGeom prst="rect">
            <a:avLst/>
          </a:prstGeom>
        </p:spPr>
      </p:pic>
      <p:sp>
        <p:nvSpPr>
          <p:cNvPr id="23" name="TextBox 22">
            <a:extLst>
              <a:ext uri="{FF2B5EF4-FFF2-40B4-BE49-F238E27FC236}">
                <a16:creationId xmlns:a16="http://schemas.microsoft.com/office/drawing/2014/main" id="{19F363A8-6FE8-E98F-0A24-DEDF194868AA}"/>
              </a:ext>
            </a:extLst>
          </p:cNvPr>
          <p:cNvSpPr txBox="1"/>
          <p:nvPr/>
        </p:nvSpPr>
        <p:spPr>
          <a:xfrm>
            <a:off x="8867774" y="921710"/>
            <a:ext cx="2847975" cy="276999"/>
          </a:xfrm>
          <a:prstGeom prst="rect">
            <a:avLst/>
          </a:prstGeom>
          <a:noFill/>
        </p:spPr>
        <p:txBody>
          <a:bodyPr wrap="square" lIns="0" tIns="0" rIns="0" bIns="0" rtlCol="0">
            <a:spAutoFit/>
          </a:bodyPr>
          <a:lstStyle/>
          <a:p>
            <a:pPr algn="l"/>
            <a:r>
              <a:rPr lang="en-US" dirty="0">
                <a:solidFill>
                  <a:schemeClr val="tx1"/>
                </a:solidFill>
              </a:rPr>
              <a:t>Simpson’s quadrature</a:t>
            </a:r>
          </a:p>
        </p:txBody>
      </p:sp>
      <p:sp>
        <p:nvSpPr>
          <p:cNvPr id="59" name="Rectangle 58">
            <a:extLst>
              <a:ext uri="{FF2B5EF4-FFF2-40B4-BE49-F238E27FC236}">
                <a16:creationId xmlns:a16="http://schemas.microsoft.com/office/drawing/2014/main" id="{38A2C4DA-5595-CFB7-998A-5D0E8C7493C9}"/>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37706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7F77-8361-14D5-0CAF-DE6F322F4C5D}"/>
              </a:ext>
            </a:extLst>
          </p:cNvPr>
          <p:cNvSpPr>
            <a:spLocks noGrp="1"/>
          </p:cNvSpPr>
          <p:nvPr>
            <p:ph type="title"/>
          </p:nvPr>
        </p:nvSpPr>
        <p:spPr/>
        <p:txBody>
          <a:bodyPr/>
          <a:lstStyle/>
          <a:p>
            <a:r>
              <a:rPr lang="en-US" dirty="0"/>
              <a:t>Symmetrical quadrature is always of even order</a:t>
            </a:r>
          </a:p>
        </p:txBody>
      </p:sp>
      <p:sp>
        <p:nvSpPr>
          <p:cNvPr id="3" name="Footer Placeholder 2">
            <a:extLst>
              <a:ext uri="{FF2B5EF4-FFF2-40B4-BE49-F238E27FC236}">
                <a16:creationId xmlns:a16="http://schemas.microsoft.com/office/drawing/2014/main" id="{549EC2E1-3CDC-33F3-FB9C-1EE05266E312}"/>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B5107481-AE50-C001-5FDA-112AE7E0F69C}"/>
              </a:ext>
            </a:extLst>
          </p:cNvPr>
          <p:cNvSpPr>
            <a:spLocks noGrp="1"/>
          </p:cNvSpPr>
          <p:nvPr>
            <p:ph type="sldNum" sz="quarter" idx="11"/>
          </p:nvPr>
        </p:nvSpPr>
        <p:spPr/>
        <p:txBody>
          <a:bodyPr/>
          <a:lstStyle/>
          <a:p>
            <a:r>
              <a:rPr lang="en-US"/>
              <a:t>Page </a:t>
            </a:r>
            <a:fld id="{15EBE321-CBB1-4E91-BD14-37C8D44326FB}" type="slidenum">
              <a:rPr lang="en-US" smtClean="0"/>
              <a:pPr/>
              <a:t>27</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2D35CA2-0918-A96B-E57F-C9DE5AA31C90}"/>
                  </a:ext>
                </a:extLst>
              </p:cNvPr>
              <p:cNvSpPr>
                <a:spLocks noGrp="1"/>
              </p:cNvSpPr>
              <p:nvPr>
                <p:ph idx="1"/>
              </p:nvPr>
            </p:nvSpPr>
            <p:spPr>
              <a:xfrm>
                <a:off x="411162" y="1414800"/>
                <a:ext cx="11390313" cy="4752000"/>
              </a:xfrm>
            </p:spPr>
            <p:txBody>
              <a:bodyPr/>
              <a:lstStyle/>
              <a:p>
                <a:pPr marL="285750" indent="-285750">
                  <a:buFont typeface="Arial" panose="020B0604020202020204" pitchFamily="34" charset="0"/>
                  <a:buChar char="•"/>
                </a:pPr>
                <a:r>
                  <a:rPr lang="en-US" dirty="0"/>
                  <a:t>An elementary quadrature formula </a:t>
                </a:r>
                <a14:m>
                  <m:oMath xmlns:m="http://schemas.openxmlformats.org/officeDocument/2006/math">
                    <m:sSub>
                      <m:sSubPr>
                        <m:ctrlPr>
                          <a:rPr lang="en-US" b="0" i="1" dirty="0" smtClean="0">
                            <a:latin typeface="Cambria Math" panose="02040503050406030204" pitchFamily="18" charset="0"/>
                          </a:rPr>
                        </m:ctrlPr>
                      </m:sSubPr>
                      <m:e>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𝑤</m:t>
                                </m:r>
                              </m:e>
                              <m:sub>
                                <m:r>
                                  <a:rPr lang="en-US" i="1" dirty="0" err="1">
                                    <a:latin typeface="Cambria Math" panose="02040503050406030204" pitchFamily="18" charset="0"/>
                                  </a:rPr>
                                  <m:t>𝑗</m:t>
                                </m:r>
                              </m:sub>
                            </m:sSub>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err="1">
                                    <a:latin typeface="Cambria Math" panose="02040503050406030204" pitchFamily="18" charset="0"/>
                                  </a:rPr>
                                  <m:t>𝑗</m:t>
                                </m:r>
                              </m:sub>
                            </m:sSub>
                          </m:e>
                        </m:d>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r>
                      <a:rPr lang="en-US" i="1" dirty="0">
                        <a:latin typeface="Cambria Math" panose="02040503050406030204" pitchFamily="18" charset="0"/>
                      </a:rPr>
                      <m:t> </m:t>
                    </m:r>
                  </m:oMath>
                </a14:m>
                <a:r>
                  <a:rPr lang="en-US" dirty="0"/>
                  <a:t>is called symmetrical if and only if</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A symmetrical quadrature formula has always an </a:t>
                </a:r>
                <a:r>
                  <a:rPr lang="en-US" b="1" dirty="0"/>
                  <a:t>even order </a:t>
                </a:r>
                <a:r>
                  <a:rPr lang="en-US" dirty="0"/>
                  <a:t>(even with odd number of stages) </a:t>
                </a:r>
              </a:p>
              <a:p>
                <a:pPr marL="285750" indent="-285750">
                  <a:buFont typeface="Arial" panose="020B0604020202020204" pitchFamily="34" charset="0"/>
                  <a:buChar char="•"/>
                </a:pPr>
                <a:r>
                  <a:rPr lang="en-US" dirty="0"/>
                  <a:t>If the formula is exact for polynomials of degree </a:t>
                </a:r>
                <a14:m>
                  <m:oMath xmlns:m="http://schemas.openxmlformats.org/officeDocument/2006/math">
                    <m:r>
                      <a:rPr lang="en-US" i="1" dirty="0" smtClean="0">
                        <a:latin typeface="Cambria Math" panose="02040503050406030204" pitchFamily="18" charset="0"/>
                      </a:rPr>
                      <m:t>≤ 2</m:t>
                    </m:r>
                    <m:r>
                      <a:rPr lang="en-US" i="1" dirty="0" smtClean="0">
                        <a:latin typeface="Cambria Math" panose="02040503050406030204" pitchFamily="18" charset="0"/>
                      </a:rPr>
                      <m:t>𝑚</m:t>
                    </m:r>
                    <m:r>
                      <a:rPr lang="en-US" i="1" dirty="0" smtClean="0">
                        <a:latin typeface="Cambria Math" panose="02040503050406030204" pitchFamily="18" charset="0"/>
                      </a:rPr>
                      <m:t> − 1</m:t>
                    </m:r>
                  </m:oMath>
                </a14:m>
                <a:r>
                  <a:rPr lang="en-US" dirty="0"/>
                  <a:t> then it is automatically also exact for polynomials of order </a:t>
                </a:r>
                <a14:m>
                  <m:oMath xmlns:m="http://schemas.openxmlformats.org/officeDocument/2006/math">
                    <m:r>
                      <a:rPr lang="en-US" i="1" dirty="0" smtClean="0">
                        <a:latin typeface="Cambria Math" panose="02040503050406030204" pitchFamily="18" charset="0"/>
                      </a:rPr>
                      <m:t>≤ 2</m:t>
                    </m:r>
                    <m:r>
                      <a:rPr lang="en-US" i="1" dirty="0" smtClean="0">
                        <a:latin typeface="Cambria Math" panose="02040503050406030204" pitchFamily="18" charset="0"/>
                      </a:rPr>
                      <m:t>𝑚</m:t>
                    </m:r>
                    <m:r>
                      <a:rPr lang="en-US" i="1" dirty="0" smtClean="0">
                        <a:latin typeface="Cambria Math" panose="02040503050406030204" pitchFamily="18" charset="0"/>
                      </a:rPr>
                      <m:t> </m:t>
                    </m:r>
                  </m:oMath>
                </a14:m>
                <a:endParaRPr lang="en-US" dirty="0"/>
              </a:p>
              <a:p>
                <a:pPr marL="285750" indent="-285750">
                  <a:buFont typeface="Arial" panose="020B0604020202020204" pitchFamily="34" charset="0"/>
                  <a:buChar char="•"/>
                </a:pPr>
                <a:r>
                  <a:rPr lang="en-US" b="1" dirty="0">
                    <a:solidFill>
                      <a:schemeClr val="accent1"/>
                    </a:solidFill>
                  </a:rPr>
                  <a:t>In practice:</a:t>
                </a:r>
              </a:p>
              <a:p>
                <a:pPr marL="645750" lvl="2" indent="-285750"/>
                <a:r>
                  <a:rPr lang="en-US" dirty="0"/>
                  <a:t>The </a:t>
                </a:r>
                <a:r>
                  <a:rPr lang="en-US" dirty="0">
                    <a:solidFill>
                      <a:schemeClr val="accent3"/>
                    </a:solidFill>
                  </a:rPr>
                  <a:t>midpoint</a:t>
                </a:r>
                <a:r>
                  <a:rPr lang="en-US" dirty="0"/>
                  <a: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rule is of second order</a:t>
                </a:r>
              </a:p>
              <a:p>
                <a:pPr marL="645750" lvl="2" indent="-285750"/>
                <a:r>
                  <a:rPr lang="en-US" dirty="0"/>
                  <a:t>The </a:t>
                </a:r>
                <a:r>
                  <a:rPr lang="en-US" dirty="0">
                    <a:solidFill>
                      <a:schemeClr val="accent3"/>
                    </a:solidFill>
                  </a:rPr>
                  <a:t>trapezoidal</a:t>
                </a:r>
                <a:r>
                  <a:rPr lang="en-US" dirty="0"/>
                  <a: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2</m:t>
                    </m:r>
                  </m:oMath>
                </a14:m>
                <a:r>
                  <a:rPr lang="en-US" dirty="0"/>
                  <a:t>) rule is also of second order </a:t>
                </a:r>
              </a:p>
              <a:p>
                <a:pPr marL="645750" lvl="2" indent="-285750"/>
                <a:r>
                  <a:rPr lang="en-US" dirty="0"/>
                  <a:t>The </a:t>
                </a:r>
                <a:r>
                  <a:rPr lang="en-US" dirty="0">
                    <a:solidFill>
                      <a:schemeClr val="accent3"/>
                    </a:solidFill>
                  </a:rPr>
                  <a:t>Simpson’s</a:t>
                </a:r>
                <a:r>
                  <a:rPr lang="en-US" dirty="0"/>
                  <a: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3</m:t>
                    </m:r>
                  </m:oMath>
                </a14:m>
                <a:r>
                  <a:rPr lang="en-US" dirty="0"/>
                  <a:t>) is of fourth order </a:t>
                </a:r>
              </a:p>
              <a:p>
                <a:pPr marL="645750" lvl="2" indent="-285750"/>
                <a:r>
                  <a:rPr lang="en-US" dirty="0"/>
                  <a:t>The </a:t>
                </a:r>
                <a:r>
                  <a:rPr lang="en-US" dirty="0">
                    <a:solidFill>
                      <a:schemeClr val="accent3"/>
                    </a:solidFill>
                  </a:rPr>
                  <a:t>Newton-Cotes</a:t>
                </a:r>
                <a:r>
                  <a:rPr lang="en-US" dirty="0"/>
                  <a:t> are symmetrical, so choosing </a:t>
                </a:r>
                <a14:m>
                  <m:oMath xmlns:m="http://schemas.openxmlformats.org/officeDocument/2006/math">
                    <m:r>
                      <a:rPr lang="en-US" i="1" dirty="0" smtClean="0">
                        <a:latin typeface="Cambria Math" panose="02040503050406030204" pitchFamily="18" charset="0"/>
                      </a:rPr>
                      <m:t>𝑛</m:t>
                    </m:r>
                  </m:oMath>
                </a14:m>
                <a:r>
                  <a:rPr lang="en-US" dirty="0"/>
                  <a:t> odd increases the order by one “for free”</a:t>
                </a:r>
              </a:p>
              <a:p>
                <a:pPr marL="645750" lvl="2" indent="-285750"/>
                <a:r>
                  <a:rPr lang="en-US" dirty="0"/>
                  <a:t>This is why in quadrature tables, </a:t>
                </a:r>
                <a:r>
                  <a:rPr lang="en-US" dirty="0">
                    <a:latin typeface="+mj-lt"/>
                  </a:rPr>
                  <a:t>often only odd stages are shown</a:t>
                </a:r>
              </a:p>
            </p:txBody>
          </p:sp>
        </mc:Choice>
        <mc:Fallback>
          <p:sp>
            <p:nvSpPr>
              <p:cNvPr id="5" name="Content Placeholder 4">
                <a:extLst>
                  <a:ext uri="{FF2B5EF4-FFF2-40B4-BE49-F238E27FC236}">
                    <a16:creationId xmlns:a16="http://schemas.microsoft.com/office/drawing/2014/main" id="{B2D35CA2-0918-A96B-E57F-C9DE5AA31C90}"/>
                  </a:ext>
                </a:extLst>
              </p:cNvPr>
              <p:cNvSpPr>
                <a:spLocks noGrp="1" noRot="1" noChangeAspect="1" noMove="1" noResize="1" noEditPoints="1" noAdjustHandles="1" noChangeArrowheads="1" noChangeShapeType="1" noTextEdit="1"/>
              </p:cNvSpPr>
              <p:nvPr>
                <p:ph idx="1"/>
              </p:nvPr>
            </p:nvSpPr>
            <p:spPr>
              <a:xfrm>
                <a:off x="411162" y="1414800"/>
                <a:ext cx="11390313" cy="4752000"/>
              </a:xfrm>
              <a:blipFill>
                <a:blip r:embed="rId3"/>
                <a:stretch>
                  <a:fillRect l="-1124" t="-513" r="-69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C5923B0-ED3B-89C7-28BA-DF030D21A060}"/>
              </a:ext>
            </a:extLst>
          </p:cNvPr>
          <p:cNvPicPr>
            <a:picLocks noChangeAspect="1"/>
          </p:cNvPicPr>
          <p:nvPr/>
        </p:nvPicPr>
        <p:blipFill>
          <a:blip r:embed="rId4"/>
          <a:stretch>
            <a:fillRect/>
          </a:stretch>
        </p:blipFill>
        <p:spPr>
          <a:xfrm>
            <a:off x="3718411" y="2047876"/>
            <a:ext cx="4540952" cy="385244"/>
          </a:xfrm>
          <a:prstGeom prst="rect">
            <a:avLst/>
          </a:prstGeom>
        </p:spPr>
      </p:pic>
      <p:pic>
        <p:nvPicPr>
          <p:cNvPr id="60" name="Picture 59" descr="A diagram of a straight line&#10;&#10;Description automatically generated with medium confidence">
            <a:extLst>
              <a:ext uri="{FF2B5EF4-FFF2-40B4-BE49-F238E27FC236}">
                <a16:creationId xmlns:a16="http://schemas.microsoft.com/office/drawing/2014/main" id="{8EAF9CA6-6054-B276-6CED-44B721B53E6B}"/>
              </a:ext>
            </a:extLst>
          </p:cNvPr>
          <p:cNvPicPr>
            <a:picLocks noChangeAspect="1"/>
          </p:cNvPicPr>
          <p:nvPr/>
        </p:nvPicPr>
        <p:blipFill>
          <a:blip r:embed="rId5"/>
          <a:stretch>
            <a:fillRect/>
          </a:stretch>
        </p:blipFill>
        <p:spPr>
          <a:xfrm>
            <a:off x="8945930" y="259352"/>
            <a:ext cx="2929790" cy="863695"/>
          </a:xfrm>
          <a:prstGeom prst="rect">
            <a:avLst/>
          </a:prstGeom>
        </p:spPr>
      </p:pic>
      <p:sp>
        <p:nvSpPr>
          <p:cNvPr id="63" name="Title 9">
            <a:extLst>
              <a:ext uri="{FF2B5EF4-FFF2-40B4-BE49-F238E27FC236}">
                <a16:creationId xmlns:a16="http://schemas.microsoft.com/office/drawing/2014/main" id="{46050208-0E71-AEDC-13D8-056D8F26FF0B}"/>
              </a:ext>
            </a:extLst>
          </p:cNvPr>
          <p:cNvSpPr txBox="1">
            <a:spLocks/>
          </p:cNvSpPr>
          <p:nvPr/>
        </p:nvSpPr>
        <p:spPr bwMode="black">
          <a:xfrm>
            <a:off x="547688" y="5961801"/>
            <a:ext cx="9863137" cy="276999"/>
          </a:xfrm>
          <a:prstGeom prst="rect">
            <a:avLst/>
          </a:prstGeom>
          <a:noFill/>
        </p:spPr>
        <p:txBody>
          <a:bodyPr vert="horz" wrap="square" lIns="0" tIns="0" rIns="0" bIns="0" rtlCol="0" anchor="t" anchorCtr="0">
            <a:sp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buClrTx/>
            </a:pPr>
            <a:r>
              <a:rPr lang="en-US" dirty="0">
                <a:highlight>
                  <a:srgbClr val="800080"/>
                </a:highlight>
              </a:rPr>
              <a:t>Exercise 3</a:t>
            </a:r>
          </a:p>
        </p:txBody>
      </p:sp>
      <p:sp>
        <p:nvSpPr>
          <p:cNvPr id="64" name="Rectangle 63">
            <a:extLst>
              <a:ext uri="{FF2B5EF4-FFF2-40B4-BE49-F238E27FC236}">
                <a16:creationId xmlns:a16="http://schemas.microsoft.com/office/drawing/2014/main" id="{1F559498-728E-B92B-BB74-F24B69172572}"/>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30295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2CB51-0D39-E829-1BAD-86F7179363DA}"/>
              </a:ext>
            </a:extLst>
          </p:cNvPr>
          <p:cNvSpPr>
            <a:spLocks noGrp="1"/>
          </p:cNvSpPr>
          <p:nvPr>
            <p:ph type="title"/>
          </p:nvPr>
        </p:nvSpPr>
        <p:spPr/>
        <p:txBody>
          <a:bodyPr/>
          <a:lstStyle/>
          <a:p>
            <a:r>
              <a:rPr lang="en-US" dirty="0"/>
              <a:t>Gaussian quadrature</a:t>
            </a:r>
          </a:p>
        </p:txBody>
      </p:sp>
      <p:sp>
        <p:nvSpPr>
          <p:cNvPr id="3" name="Footer Placeholder 2">
            <a:extLst>
              <a:ext uri="{FF2B5EF4-FFF2-40B4-BE49-F238E27FC236}">
                <a16:creationId xmlns:a16="http://schemas.microsoft.com/office/drawing/2014/main" id="{4F15B475-7210-E362-ADB2-2685189F653F}"/>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A2069768-5F99-41D7-7E20-D55F681B797E}"/>
              </a:ext>
            </a:extLst>
          </p:cNvPr>
          <p:cNvSpPr>
            <a:spLocks noGrp="1"/>
          </p:cNvSpPr>
          <p:nvPr>
            <p:ph type="sldNum" sz="quarter" idx="11"/>
          </p:nvPr>
        </p:nvSpPr>
        <p:spPr/>
        <p:txBody>
          <a:bodyPr/>
          <a:lstStyle/>
          <a:p>
            <a:r>
              <a:rPr lang="en-US"/>
              <a:t>Page </a:t>
            </a:r>
            <a:fld id="{15EBE321-CBB1-4E91-BD14-37C8D44326FB}" type="slidenum">
              <a:rPr lang="en-US" smtClean="0"/>
              <a:pPr/>
              <a:t>28</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35148CF-E22D-9707-FC53-FC0D3DDE4DC0}"/>
                  </a:ext>
                </a:extLst>
              </p:cNvPr>
              <p:cNvSpPr>
                <a:spLocks noGrp="1"/>
              </p:cNvSpPr>
              <p:nvPr>
                <p:ph idx="1"/>
              </p:nvPr>
            </p:nvSpPr>
            <p:spPr/>
            <p:txBody>
              <a:bodyPr/>
              <a:lstStyle/>
              <a:p>
                <a:pPr marL="285750" indent="-285750">
                  <a:buFont typeface="Arial" panose="020B0604020202020204" pitchFamily="34" charset="0"/>
                  <a:buChar char="•"/>
                </a:pPr>
                <a:r>
                  <a:rPr lang="en-US" dirty="0"/>
                  <a:t>So far, the </a:t>
                </a:r>
                <a14:m>
                  <m:oMath xmlns:m="http://schemas.openxmlformats.org/officeDocument/2006/math">
                    <m:r>
                      <a:rPr lang="en-US" i="1" dirty="0" smtClean="0">
                        <a:latin typeface="Cambria Math" panose="02040503050406030204" pitchFamily="18" charset="0"/>
                      </a:rPr>
                      <m:t>𝑛</m:t>
                    </m:r>
                  </m:oMath>
                </a14:m>
                <a:r>
                  <a:rPr lang="en-US" dirty="0"/>
                  <a:t> nodes were prespeciﬁed and the </a:t>
                </a:r>
                <a14:m>
                  <m:oMath xmlns:m="http://schemas.openxmlformats.org/officeDocument/2006/math">
                    <m:r>
                      <a:rPr lang="en-US" i="1" dirty="0" smtClean="0">
                        <a:latin typeface="Cambria Math" panose="02040503050406030204" pitchFamily="18" charset="0"/>
                      </a:rPr>
                      <m:t>𝑛</m:t>
                    </m:r>
                  </m:oMath>
                </a14:m>
                <a:r>
                  <a:rPr lang="en-US" dirty="0"/>
                  <a:t> weights were chosen </a:t>
                </a:r>
              </a:p>
              <a:p>
                <a:pPr marL="285750" indent="-285750">
                  <a:buFont typeface="Arial" panose="020B0604020202020204" pitchFamily="34" charset="0"/>
                  <a:buChar char="•"/>
                </a:pPr>
                <a:r>
                  <a:rPr lang="en-US" dirty="0"/>
                  <a:t>With only </a:t>
                </a:r>
                <a14:m>
                  <m:oMath xmlns:m="http://schemas.openxmlformats.org/officeDocument/2006/math">
                    <m:r>
                      <a:rPr lang="en-US" i="1" dirty="0" smtClean="0">
                        <a:latin typeface="Cambria Math" panose="02040503050406030204" pitchFamily="18" charset="0"/>
                      </a:rPr>
                      <m:t>𝑛</m:t>
                    </m:r>
                  </m:oMath>
                </a14:m>
                <a:r>
                  <a:rPr lang="en-US" dirty="0"/>
                  <a:t> parameters free to be chosen, the resulting degree is generally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m:t>
                    </m:r>
                  </m:oMath>
                </a14:m>
                <a:endParaRPr lang="en-US" dirty="0"/>
              </a:p>
              <a:p>
                <a:pPr marL="285750" indent="-285750">
                  <a:buFont typeface="Arial" panose="020B0604020202020204" pitchFamily="34" charset="0"/>
                  <a:buChar char="•"/>
                </a:pPr>
                <a:r>
                  <a:rPr lang="en-US" dirty="0"/>
                  <a:t>What if we now also optimize the location of the nodes?</a:t>
                </a:r>
              </a:p>
              <a:p>
                <a:pPr marL="645750" lvl="2" indent="-285750"/>
                <a:r>
                  <a:rPr lang="en-US" dirty="0"/>
                  <a:t>That would lead to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oMath>
                </a14:m>
                <a:r>
                  <a:rPr lang="en-US" dirty="0"/>
                  <a:t> free parameters </a:t>
                </a:r>
                <a14:m>
                  <m:oMath xmlns:m="http://schemas.openxmlformats.org/officeDocument/2006/math">
                    <m:sSub>
                      <m:sSubPr>
                        <m:ctrlPr>
                          <a:rPr lang="en-US" i="1" dirty="0">
                            <a:latin typeface="Cambria Math" panose="02040503050406030204" pitchFamily="18" charset="0"/>
                          </a:rPr>
                        </m:ctrlPr>
                      </m:sSubPr>
                      <m:e>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𝑥</m:t>
                                </m:r>
                              </m:e>
                              <m:sub>
                                <m:r>
                                  <a:rPr lang="en-US" i="1" dirty="0" err="1">
                                    <a:latin typeface="Cambria Math" panose="02040503050406030204" pitchFamily="18" charset="0"/>
                                  </a:rPr>
                                  <m:t>𝑗</m:t>
                                </m:r>
                              </m:sub>
                            </m:sSub>
                            <m:r>
                              <a:rPr lang="en-US" i="1" dirty="0">
                                <a:latin typeface="Cambria Math" panose="02040503050406030204" pitchFamily="18" charset="0"/>
                              </a:rPr>
                              <m:t> , </m:t>
                            </m:r>
                            <m:sSub>
                              <m:sSubPr>
                                <m:ctrlPr>
                                  <a:rPr lang="en-US" i="1" dirty="0" err="1">
                                    <a:latin typeface="Cambria Math" panose="02040503050406030204" pitchFamily="18" charset="0"/>
                                  </a:rPr>
                                </m:ctrlPr>
                              </m:sSubPr>
                              <m:e>
                                <m:r>
                                  <a:rPr lang="en-US" i="1" dirty="0" err="1">
                                    <a:latin typeface="Cambria Math" panose="02040503050406030204" pitchFamily="18" charset="0"/>
                                  </a:rPr>
                                  <m:t>𝑤</m:t>
                                </m:r>
                              </m:e>
                              <m:sub>
                                <m:r>
                                  <a:rPr lang="en-US" i="1" dirty="0" err="1">
                                    <a:latin typeface="Cambria Math" panose="02040503050406030204" pitchFamily="18" charset="0"/>
                                  </a:rPr>
                                  <m:t>𝑗</m:t>
                                </m:r>
                              </m:sub>
                            </m:sSub>
                            <m:r>
                              <a:rPr lang="en-US" i="1" dirty="0">
                                <a:latin typeface="Cambria Math" panose="02040503050406030204" pitchFamily="18" charset="0"/>
                              </a:rPr>
                              <m:t> </m:t>
                            </m:r>
                          </m:e>
                        </m:d>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oMath>
                </a14:m>
                <a:r>
                  <a:rPr lang="en-US" dirty="0"/>
                  <a:t> </a:t>
                </a:r>
              </a:p>
              <a:p>
                <a:pPr marL="645750" lvl="2" indent="-285750"/>
                <a:r>
                  <a:rPr lang="en-US" dirty="0"/>
                  <a:t>Maybe a degree of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is achievable?</a:t>
                </a:r>
              </a:p>
              <a:p>
                <a:pPr marL="645750" lvl="2" indent="-285750"/>
                <a:endParaRPr lang="en-US" dirty="0"/>
              </a:p>
              <a:p>
                <a:pPr marL="645750" lvl="2" indent="-285750"/>
                <a:endParaRPr lang="en-US" dirty="0"/>
              </a:p>
              <a:p>
                <a:pPr marL="285750" lvl="1" indent="-285750">
                  <a:buFont typeface="Arial" panose="020B0604020202020204" pitchFamily="34" charset="0"/>
                  <a:buChar char="•"/>
                </a:pPr>
                <a:r>
                  <a:rPr lang="en-US" dirty="0"/>
                  <a:t>In </a:t>
                </a:r>
                <a:r>
                  <a:rPr lang="en-US" b="1" dirty="0">
                    <a:solidFill>
                      <a:srgbClr val="EF0137"/>
                    </a:solidFill>
                  </a:rPr>
                  <a:t>Gaussian quadrature</a:t>
                </a:r>
                <a:r>
                  <a:rPr lang="en-US" dirty="0"/>
                  <a:t>, both the nodes and the weights are optimally chosen to maximize the degree of the resulting quadrature rule.</a:t>
                </a:r>
              </a:p>
              <a:p>
                <a:pPr marL="645750" lvl="2" indent="-285750"/>
                <a:r>
                  <a:rPr lang="en-US" dirty="0"/>
                  <a:t>In general, for each </a:t>
                </a:r>
                <a14:m>
                  <m:oMath xmlns:m="http://schemas.openxmlformats.org/officeDocument/2006/math">
                    <m:r>
                      <a:rPr lang="en-US" i="1" dirty="0" smtClean="0">
                        <a:latin typeface="Cambria Math" panose="02040503050406030204" pitchFamily="18" charset="0"/>
                      </a:rPr>
                      <m:t>𝑛</m:t>
                    </m:r>
                  </m:oMath>
                </a14:m>
                <a:r>
                  <a:rPr lang="en-US" dirty="0"/>
                  <a:t> there is a unique </a:t>
                </a:r>
                <a14:m>
                  <m:oMath xmlns:m="http://schemas.openxmlformats.org/officeDocument/2006/math">
                    <m:r>
                      <a:rPr lang="en-US" i="1" dirty="0" smtClean="0">
                        <a:latin typeface="Cambria Math" panose="02040503050406030204" pitchFamily="18" charset="0"/>
                      </a:rPr>
                      <m:t>𝑛</m:t>
                    </m:r>
                  </m:oMath>
                </a14:m>
                <a:r>
                  <a:rPr lang="en-US" dirty="0"/>
                  <a:t>-point Gaussian rule, and it is of degree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a:t>
                </a:r>
              </a:p>
              <a:p>
                <a:pPr marL="645750" lvl="2" indent="-285750"/>
                <a:r>
                  <a:rPr lang="en-US" dirty="0"/>
                  <a:t>Gaussian quadrature rules therefore have the </a:t>
                </a:r>
                <a:r>
                  <a:rPr lang="en-US" b="1" dirty="0">
                    <a:solidFill>
                      <a:schemeClr val="accent1"/>
                    </a:solidFill>
                  </a:rPr>
                  <a:t>highest possible accuracy </a:t>
                </a:r>
                <a:r>
                  <a:rPr lang="en-US" dirty="0"/>
                  <a:t>for the number of nodes used, but they are signiﬁcantly more diﬃcult to derive than Newton-Cotes rules.</a:t>
                </a:r>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235148CF-E22D-9707-FC53-FC0D3DDE4DC0}"/>
                  </a:ext>
                </a:extLst>
              </p:cNvPr>
              <p:cNvSpPr>
                <a:spLocks noGrp="1" noRot="1" noChangeAspect="1" noMove="1" noResize="1" noEditPoints="1" noAdjustHandles="1" noChangeArrowheads="1" noChangeShapeType="1" noTextEdit="1"/>
              </p:cNvSpPr>
              <p:nvPr>
                <p:ph idx="1"/>
              </p:nvPr>
            </p:nvSpPr>
            <p:spPr>
              <a:blipFill>
                <a:blip r:embed="rId2"/>
                <a:stretch>
                  <a:fillRect l="-1125" t="-1538" r="-166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DA414030-6377-C618-D0A7-6B5CFB8339EE}"/>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7" name="Rectangle 6">
            <a:extLst>
              <a:ext uri="{FF2B5EF4-FFF2-40B4-BE49-F238E27FC236}">
                <a16:creationId xmlns:a16="http://schemas.microsoft.com/office/drawing/2014/main" id="{72848F5D-8C56-CAF4-49BA-34B8D23F83D7}"/>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873372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8C9E-4B8C-2E3E-609C-2E7DE107ED55}"/>
              </a:ext>
            </a:extLst>
          </p:cNvPr>
          <p:cNvSpPr>
            <a:spLocks noGrp="1"/>
          </p:cNvSpPr>
          <p:nvPr>
            <p:ph type="title"/>
          </p:nvPr>
        </p:nvSpPr>
        <p:spPr/>
        <p:txBody>
          <a:bodyPr/>
          <a:lstStyle/>
          <a:p>
            <a:r>
              <a:rPr lang="en-US" dirty="0"/>
              <a:t>Gaussian Quadrature Rule</a:t>
            </a:r>
          </a:p>
        </p:txBody>
      </p:sp>
      <p:sp>
        <p:nvSpPr>
          <p:cNvPr id="3" name="Footer Placeholder 2">
            <a:extLst>
              <a:ext uri="{FF2B5EF4-FFF2-40B4-BE49-F238E27FC236}">
                <a16:creationId xmlns:a16="http://schemas.microsoft.com/office/drawing/2014/main" id="{9634A807-A363-5313-8BC4-C088944E6852}"/>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2425A0D3-A29F-D9FD-05FD-91E09DC7DA6E}"/>
              </a:ext>
            </a:extLst>
          </p:cNvPr>
          <p:cNvSpPr>
            <a:spLocks noGrp="1"/>
          </p:cNvSpPr>
          <p:nvPr>
            <p:ph type="sldNum" sz="quarter" idx="11"/>
          </p:nvPr>
        </p:nvSpPr>
        <p:spPr/>
        <p:txBody>
          <a:bodyPr/>
          <a:lstStyle/>
          <a:p>
            <a:r>
              <a:rPr lang="en-US"/>
              <a:t>Page </a:t>
            </a:r>
            <a:fld id="{15EBE321-CBB1-4E91-BD14-37C8D44326FB}" type="slidenum">
              <a:rPr lang="en-US" smtClean="0"/>
              <a:pPr/>
              <a:t>29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7A28D6A-75DE-8B77-9D2D-7C1FF638D880}"/>
                  </a:ext>
                </a:extLst>
              </p:cNvPr>
              <p:cNvSpPr>
                <a:spLocks noGrp="1"/>
              </p:cNvSpPr>
              <p:nvPr>
                <p:ph idx="1"/>
              </p:nvPr>
            </p:nvSpPr>
            <p:spPr/>
            <p:txBody>
              <a:bodyPr/>
              <a:lstStyle/>
              <a:p>
                <a:pPr marL="285750" indent="-285750">
                  <a:buFont typeface="Arial" panose="020B0604020202020204" pitchFamily="34" charset="0"/>
                  <a:buChar char="•"/>
                </a:pPr>
                <a:r>
                  <a:rPr lang="en-US" dirty="0"/>
                  <a:t>To illustrate the derivation of a Gaussian quadrature rule, we will derive a two-point rule on the interval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−1, 1</m:t>
                        </m:r>
                      </m:e>
                    </m:d>
                  </m:oMath>
                </a14:m>
                <a:r>
                  <a:rPr lang="en-US" dirty="0"/>
                  <a:t>, choosing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up to order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−1=3</m:t>
                    </m:r>
                  </m:oMath>
                </a14:m>
                <a:endParaRPr lang="en-US" dirty="0"/>
              </a:p>
              <a:p>
                <a:endParaRPr lang="en-US" dirty="0"/>
              </a:p>
            </p:txBody>
          </p:sp>
        </mc:Choice>
        <mc:Fallback xmlns="">
          <p:sp>
            <p:nvSpPr>
              <p:cNvPr id="5" name="Content Placeholder 4">
                <a:extLst>
                  <a:ext uri="{FF2B5EF4-FFF2-40B4-BE49-F238E27FC236}">
                    <a16:creationId xmlns:a16="http://schemas.microsoft.com/office/drawing/2014/main" id="{97A28D6A-75DE-8B77-9D2D-7C1FF638D880}"/>
                  </a:ext>
                </a:extLst>
              </p:cNvPr>
              <p:cNvSpPr>
                <a:spLocks noGrp="1" noRot="1" noChangeAspect="1" noMove="1" noResize="1" noEditPoints="1" noAdjustHandles="1" noChangeArrowheads="1" noChangeShapeType="1" noTextEdit="1"/>
              </p:cNvSpPr>
              <p:nvPr>
                <p:ph idx="1"/>
              </p:nvPr>
            </p:nvSpPr>
            <p:spPr>
              <a:blipFill>
                <a:blip r:embed="rId3"/>
                <a:stretch>
                  <a:fillRect l="-1125" t="-1538" r="-1768"/>
                </a:stretch>
              </a:blipFill>
            </p:spPr>
            <p:txBody>
              <a:bodyPr/>
              <a:lstStyle/>
              <a:p>
                <a:r>
                  <a:rPr lang="en-US">
                    <a:noFill/>
                  </a:rPr>
                  <a:t> </a:t>
                </a:r>
              </a:p>
            </p:txBody>
          </p:sp>
        </mc:Fallback>
      </mc:AlternateContent>
      <p:pic>
        <p:nvPicPr>
          <p:cNvPr id="203" name="Picture 202">
            <a:extLst>
              <a:ext uri="{FF2B5EF4-FFF2-40B4-BE49-F238E27FC236}">
                <a16:creationId xmlns:a16="http://schemas.microsoft.com/office/drawing/2014/main" id="{965E3B63-04C5-72ED-DDF3-1E9DCBC6BF85}"/>
              </a:ext>
            </a:extLst>
          </p:cNvPr>
          <p:cNvPicPr>
            <a:picLocks noChangeAspect="1"/>
          </p:cNvPicPr>
          <p:nvPr/>
        </p:nvPicPr>
        <p:blipFill>
          <a:blip r:embed="rId4"/>
          <a:stretch>
            <a:fillRect/>
          </a:stretch>
        </p:blipFill>
        <p:spPr>
          <a:xfrm>
            <a:off x="2671367" y="2387284"/>
            <a:ext cx="7789790" cy="3480641"/>
          </a:xfrm>
          <a:prstGeom prst="rect">
            <a:avLst/>
          </a:prstGeom>
        </p:spPr>
      </p:pic>
      <p:sp>
        <p:nvSpPr>
          <p:cNvPr id="204" name="Rectangle 203">
            <a:extLst>
              <a:ext uri="{FF2B5EF4-FFF2-40B4-BE49-F238E27FC236}">
                <a16:creationId xmlns:a16="http://schemas.microsoft.com/office/drawing/2014/main" id="{76D08ED8-16FC-8D24-C139-9E7BB4755F5D}"/>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1993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1. Numerical Integration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912246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EE08-022C-0187-7EAE-B9233E22E533}"/>
              </a:ext>
            </a:extLst>
          </p:cNvPr>
          <p:cNvSpPr>
            <a:spLocks noGrp="1"/>
          </p:cNvSpPr>
          <p:nvPr>
            <p:ph type="title"/>
          </p:nvPr>
        </p:nvSpPr>
        <p:spPr/>
        <p:txBody>
          <a:bodyPr/>
          <a:lstStyle/>
          <a:p>
            <a:r>
              <a:rPr lang="en-US" dirty="0"/>
              <a:t>Orthogonal polynomials</a:t>
            </a:r>
          </a:p>
        </p:txBody>
      </p:sp>
      <p:sp>
        <p:nvSpPr>
          <p:cNvPr id="3" name="Footer Placeholder 2">
            <a:extLst>
              <a:ext uri="{FF2B5EF4-FFF2-40B4-BE49-F238E27FC236}">
                <a16:creationId xmlns:a16="http://schemas.microsoft.com/office/drawing/2014/main" id="{8DFF2CFE-3F27-9B4D-AB5F-96DFC01556E4}"/>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0FAB6928-8A4A-4E2D-7379-2FECAF8C14F5}"/>
              </a:ext>
            </a:extLst>
          </p:cNvPr>
          <p:cNvSpPr>
            <a:spLocks noGrp="1"/>
          </p:cNvSpPr>
          <p:nvPr>
            <p:ph type="sldNum" sz="quarter" idx="11"/>
          </p:nvPr>
        </p:nvSpPr>
        <p:spPr/>
        <p:txBody>
          <a:bodyPr/>
          <a:lstStyle/>
          <a:p>
            <a:r>
              <a:rPr lang="en-US"/>
              <a:t>Page </a:t>
            </a:r>
            <a:fld id="{15EBE321-CBB1-4E91-BD14-37C8D44326FB}" type="slidenum">
              <a:rPr lang="en-US" smtClean="0"/>
              <a:pPr/>
              <a:t>30</a:t>
            </a:fld>
            <a:endParaRPr lang="en-US"/>
          </a:p>
        </p:txBody>
      </p:sp>
      <p:sp>
        <p:nvSpPr>
          <p:cNvPr id="5" name="Content Placeholder 4">
            <a:extLst>
              <a:ext uri="{FF2B5EF4-FFF2-40B4-BE49-F238E27FC236}">
                <a16:creationId xmlns:a16="http://schemas.microsoft.com/office/drawing/2014/main" id="{6D056D23-C236-C8AF-E19E-06518290AA23}"/>
              </a:ext>
            </a:extLst>
          </p:cNvPr>
          <p:cNvSpPr>
            <a:spLocks noGrp="1"/>
          </p:cNvSpPr>
          <p:nvPr>
            <p:ph idx="1"/>
          </p:nvPr>
        </p:nvSpPr>
        <p:spPr/>
        <p:txBody>
          <a:bodyPr/>
          <a:lstStyle/>
          <a:p>
            <a:pPr marL="285750" indent="-285750">
              <a:lnSpc>
                <a:spcPct val="150000"/>
              </a:lnSpc>
              <a:buFont typeface="Arial" panose="020B0604020202020204" pitchFamily="34" charset="0"/>
              <a:buChar char="•"/>
            </a:pPr>
            <a:r>
              <a:rPr lang="en-US" dirty="0"/>
              <a:t>Nodes of Gaussian quadrature rules are obtained from the zeroes of </a:t>
            </a:r>
            <a:r>
              <a:rPr lang="en-US" b="1" dirty="0">
                <a:solidFill>
                  <a:schemeClr val="accent1"/>
                </a:solidFill>
              </a:rPr>
              <a:t>orthogonal polynomials</a:t>
            </a:r>
            <a:r>
              <a:rPr lang="en-US" dirty="0">
                <a:solidFill>
                  <a:schemeClr val="accent1"/>
                </a:solidFill>
              </a:rPr>
              <a:t>. </a:t>
            </a:r>
          </a:p>
          <a:p>
            <a:pPr marL="285750" indent="-285750">
              <a:lnSpc>
                <a:spcPct val="150000"/>
              </a:lnSpc>
              <a:buFont typeface="Arial" panose="020B0604020202020204" pitchFamily="34" charset="0"/>
              <a:buChar char="•"/>
            </a:pPr>
            <a:r>
              <a:rPr lang="en-US" dirty="0">
                <a:solidFill>
                  <a:srgbClr val="EF0137"/>
                </a:solidFill>
              </a:rPr>
              <a:t>Gauss-Legendre polynomials</a:t>
            </a:r>
            <a:r>
              <a:rPr lang="en-US" dirty="0"/>
              <a:t>, obtained from the roots of the Legendre polynomials are the most famous</a:t>
            </a:r>
          </a:p>
          <a:p>
            <a:pPr marL="285750" indent="-285750">
              <a:lnSpc>
                <a:spcPct val="150000"/>
              </a:lnSpc>
              <a:buFont typeface="Arial" panose="020B0604020202020204" pitchFamily="34" charset="0"/>
              <a:buChar char="•"/>
            </a:pPr>
            <a:r>
              <a:rPr lang="en-US" dirty="0"/>
              <a:t>They are present in most scientific codes requiring integration </a:t>
            </a:r>
          </a:p>
        </p:txBody>
      </p:sp>
      <p:pic>
        <p:nvPicPr>
          <p:cNvPr id="52" name="Picture 51" descr="A graph with colored lines&#10;&#10;Description automatically generated">
            <a:extLst>
              <a:ext uri="{FF2B5EF4-FFF2-40B4-BE49-F238E27FC236}">
                <a16:creationId xmlns:a16="http://schemas.microsoft.com/office/drawing/2014/main" id="{F2A420B2-3CB2-CDC8-B9BB-A00107E3E119}"/>
              </a:ext>
            </a:extLst>
          </p:cNvPr>
          <p:cNvPicPr>
            <a:picLocks noChangeAspect="1"/>
          </p:cNvPicPr>
          <p:nvPr/>
        </p:nvPicPr>
        <p:blipFill>
          <a:blip r:embed="rId2"/>
          <a:stretch>
            <a:fillRect/>
          </a:stretch>
        </p:blipFill>
        <p:spPr>
          <a:xfrm>
            <a:off x="3829955" y="3098910"/>
            <a:ext cx="4959643" cy="2639565"/>
          </a:xfrm>
          <a:prstGeom prst="rect">
            <a:avLst/>
          </a:prstGeom>
        </p:spPr>
      </p:pic>
      <p:grpSp>
        <p:nvGrpSpPr>
          <p:cNvPr id="55" name="Group 54">
            <a:extLst>
              <a:ext uri="{FF2B5EF4-FFF2-40B4-BE49-F238E27FC236}">
                <a16:creationId xmlns:a16="http://schemas.microsoft.com/office/drawing/2014/main" id="{C6917D21-D1A9-D0B7-E02F-8E1C951F2D29}"/>
              </a:ext>
            </a:extLst>
          </p:cNvPr>
          <p:cNvGrpSpPr/>
          <p:nvPr/>
        </p:nvGrpSpPr>
        <p:grpSpPr>
          <a:xfrm>
            <a:off x="4714110" y="4296390"/>
            <a:ext cx="94680" cy="125280"/>
            <a:chOff x="4685535" y="4796715"/>
            <a:chExt cx="94680" cy="125280"/>
          </a:xfrm>
        </p:grpSpPr>
        <mc:AlternateContent xmlns:mc="http://schemas.openxmlformats.org/markup-compatibility/2006" xmlns:p14="http://schemas.microsoft.com/office/powerpoint/2010/main">
          <mc:Choice Requires="p14">
            <p:contentPart p14:bwMode="auto" r:id="rId3">
              <p14:nvContentPartPr>
                <p14:cNvPr id="53" name="Ink 52">
                  <a:extLst>
                    <a:ext uri="{FF2B5EF4-FFF2-40B4-BE49-F238E27FC236}">
                      <a16:creationId xmlns:a16="http://schemas.microsoft.com/office/drawing/2014/main" id="{2D2AEA8D-50C9-80C2-1677-06A64C69FFAA}"/>
                    </a:ext>
                  </a:extLst>
                </p14:cNvPr>
                <p14:cNvContentPartPr/>
                <p14:nvPr/>
              </p14:nvContentPartPr>
              <p14:xfrm>
                <a:off x="4714695" y="4796715"/>
                <a:ext cx="65160" cy="85320"/>
              </p14:xfrm>
            </p:contentPart>
          </mc:Choice>
          <mc:Fallback xmlns="">
            <p:pic>
              <p:nvPicPr>
                <p:cNvPr id="53" name="Ink 52">
                  <a:extLst>
                    <a:ext uri="{FF2B5EF4-FFF2-40B4-BE49-F238E27FC236}">
                      <a16:creationId xmlns:a16="http://schemas.microsoft.com/office/drawing/2014/main" id="{2D2AEA8D-50C9-80C2-1677-06A64C69FFAA}"/>
                    </a:ext>
                  </a:extLst>
                </p:cNvPr>
                <p:cNvPicPr/>
                <p:nvPr/>
              </p:nvPicPr>
              <p:blipFill>
                <a:blip r:embed="rId4"/>
                <a:stretch>
                  <a:fillRect/>
                </a:stretch>
              </p:blipFill>
              <p:spPr>
                <a:xfrm>
                  <a:off x="4705695" y="4788075"/>
                  <a:ext cx="828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4" name="Ink 53">
                  <a:extLst>
                    <a:ext uri="{FF2B5EF4-FFF2-40B4-BE49-F238E27FC236}">
                      <a16:creationId xmlns:a16="http://schemas.microsoft.com/office/drawing/2014/main" id="{871E8FEA-4A06-5E21-A1A2-B77C039C2330}"/>
                    </a:ext>
                  </a:extLst>
                </p14:cNvPr>
                <p14:cNvContentPartPr/>
                <p14:nvPr/>
              </p14:nvContentPartPr>
              <p14:xfrm>
                <a:off x="4685535" y="4812195"/>
                <a:ext cx="94680" cy="109800"/>
              </p14:xfrm>
            </p:contentPart>
          </mc:Choice>
          <mc:Fallback xmlns="">
            <p:pic>
              <p:nvPicPr>
                <p:cNvPr id="54" name="Ink 53">
                  <a:extLst>
                    <a:ext uri="{FF2B5EF4-FFF2-40B4-BE49-F238E27FC236}">
                      <a16:creationId xmlns:a16="http://schemas.microsoft.com/office/drawing/2014/main" id="{871E8FEA-4A06-5E21-A1A2-B77C039C2330}"/>
                    </a:ext>
                  </a:extLst>
                </p:cNvPr>
                <p:cNvPicPr/>
                <p:nvPr/>
              </p:nvPicPr>
              <p:blipFill>
                <a:blip r:embed="rId6"/>
                <a:stretch>
                  <a:fillRect/>
                </a:stretch>
              </p:blipFill>
              <p:spPr>
                <a:xfrm>
                  <a:off x="4676535" y="4803195"/>
                  <a:ext cx="112320" cy="127440"/>
                </a:xfrm>
                <a:prstGeom prst="rect">
                  <a:avLst/>
                </a:prstGeom>
              </p:spPr>
            </p:pic>
          </mc:Fallback>
        </mc:AlternateContent>
      </p:grpSp>
      <p:grpSp>
        <p:nvGrpSpPr>
          <p:cNvPr id="58" name="Group 57">
            <a:extLst>
              <a:ext uri="{FF2B5EF4-FFF2-40B4-BE49-F238E27FC236}">
                <a16:creationId xmlns:a16="http://schemas.microsoft.com/office/drawing/2014/main" id="{4D97A812-3CA5-03DA-B377-3B64C5890DEC}"/>
              </a:ext>
            </a:extLst>
          </p:cNvPr>
          <p:cNvGrpSpPr/>
          <p:nvPr/>
        </p:nvGrpSpPr>
        <p:grpSpPr>
          <a:xfrm>
            <a:off x="5461470" y="4259670"/>
            <a:ext cx="83520" cy="149400"/>
            <a:chOff x="5432895" y="4759995"/>
            <a:chExt cx="83520" cy="149400"/>
          </a:xfrm>
        </p:grpSpPr>
        <mc:AlternateContent xmlns:mc="http://schemas.openxmlformats.org/markup-compatibility/2006" xmlns:p14="http://schemas.microsoft.com/office/powerpoint/2010/main">
          <mc:Choice Requires="p14">
            <p:contentPart p14:bwMode="auto" r:id="rId7">
              <p14:nvContentPartPr>
                <p14:cNvPr id="56" name="Ink 55">
                  <a:extLst>
                    <a:ext uri="{FF2B5EF4-FFF2-40B4-BE49-F238E27FC236}">
                      <a16:creationId xmlns:a16="http://schemas.microsoft.com/office/drawing/2014/main" id="{D22DC19A-EADC-9E1C-F8C9-13F37F3D5A2D}"/>
                    </a:ext>
                  </a:extLst>
                </p14:cNvPr>
                <p14:cNvContentPartPr/>
                <p14:nvPr/>
              </p14:nvContentPartPr>
              <p14:xfrm>
                <a:off x="5432895" y="4796715"/>
                <a:ext cx="83520" cy="56520"/>
              </p14:xfrm>
            </p:contentPart>
          </mc:Choice>
          <mc:Fallback xmlns="">
            <p:pic>
              <p:nvPicPr>
                <p:cNvPr id="56" name="Ink 55">
                  <a:extLst>
                    <a:ext uri="{FF2B5EF4-FFF2-40B4-BE49-F238E27FC236}">
                      <a16:creationId xmlns:a16="http://schemas.microsoft.com/office/drawing/2014/main" id="{D22DC19A-EADC-9E1C-F8C9-13F37F3D5A2D}"/>
                    </a:ext>
                  </a:extLst>
                </p:cNvPr>
                <p:cNvPicPr/>
                <p:nvPr/>
              </p:nvPicPr>
              <p:blipFill>
                <a:blip r:embed="rId8"/>
                <a:stretch>
                  <a:fillRect/>
                </a:stretch>
              </p:blipFill>
              <p:spPr>
                <a:xfrm>
                  <a:off x="5423895" y="4788075"/>
                  <a:ext cx="1011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7" name="Ink 56">
                  <a:extLst>
                    <a:ext uri="{FF2B5EF4-FFF2-40B4-BE49-F238E27FC236}">
                      <a16:creationId xmlns:a16="http://schemas.microsoft.com/office/drawing/2014/main" id="{6600ED4C-1602-1751-E832-3C0C54AD1A5D}"/>
                    </a:ext>
                  </a:extLst>
                </p14:cNvPr>
                <p14:cNvContentPartPr/>
                <p14:nvPr/>
              </p14:nvContentPartPr>
              <p14:xfrm>
                <a:off x="5468895" y="4759995"/>
                <a:ext cx="47520" cy="149400"/>
              </p14:xfrm>
            </p:contentPart>
          </mc:Choice>
          <mc:Fallback xmlns="">
            <p:pic>
              <p:nvPicPr>
                <p:cNvPr id="57" name="Ink 56">
                  <a:extLst>
                    <a:ext uri="{FF2B5EF4-FFF2-40B4-BE49-F238E27FC236}">
                      <a16:creationId xmlns:a16="http://schemas.microsoft.com/office/drawing/2014/main" id="{6600ED4C-1602-1751-E832-3C0C54AD1A5D}"/>
                    </a:ext>
                  </a:extLst>
                </p:cNvPr>
                <p:cNvPicPr/>
                <p:nvPr/>
              </p:nvPicPr>
              <p:blipFill>
                <a:blip r:embed="rId10"/>
                <a:stretch>
                  <a:fillRect/>
                </a:stretch>
              </p:blipFill>
              <p:spPr>
                <a:xfrm>
                  <a:off x="5459895" y="4751355"/>
                  <a:ext cx="65160" cy="167040"/>
                </a:xfrm>
                <a:prstGeom prst="rect">
                  <a:avLst/>
                </a:prstGeom>
              </p:spPr>
            </p:pic>
          </mc:Fallback>
        </mc:AlternateContent>
      </p:grpSp>
      <p:grpSp>
        <p:nvGrpSpPr>
          <p:cNvPr id="61" name="Group 60">
            <a:extLst>
              <a:ext uri="{FF2B5EF4-FFF2-40B4-BE49-F238E27FC236}">
                <a16:creationId xmlns:a16="http://schemas.microsoft.com/office/drawing/2014/main" id="{E82D6DB5-3981-37B5-D814-087CC78D7EB2}"/>
              </a:ext>
            </a:extLst>
          </p:cNvPr>
          <p:cNvGrpSpPr/>
          <p:nvPr/>
        </p:nvGrpSpPr>
        <p:grpSpPr>
          <a:xfrm>
            <a:off x="6493590" y="4285590"/>
            <a:ext cx="87120" cy="119520"/>
            <a:chOff x="6465015" y="4785915"/>
            <a:chExt cx="87120" cy="119520"/>
          </a:xfrm>
        </p:grpSpPr>
        <mc:AlternateContent xmlns:mc="http://schemas.openxmlformats.org/markup-compatibility/2006" xmlns:p14="http://schemas.microsoft.com/office/powerpoint/2010/main">
          <mc:Choice Requires="p14">
            <p:contentPart p14:bwMode="auto" r:id="rId11">
              <p14:nvContentPartPr>
                <p14:cNvPr id="59" name="Ink 58">
                  <a:extLst>
                    <a:ext uri="{FF2B5EF4-FFF2-40B4-BE49-F238E27FC236}">
                      <a16:creationId xmlns:a16="http://schemas.microsoft.com/office/drawing/2014/main" id="{9B1C3DF4-0783-B969-B252-0E6CD38DC49B}"/>
                    </a:ext>
                  </a:extLst>
                </p14:cNvPr>
                <p14:cNvContentPartPr/>
                <p14:nvPr/>
              </p14:nvContentPartPr>
              <p14:xfrm>
                <a:off x="6465015" y="4785915"/>
                <a:ext cx="79920" cy="119520"/>
              </p14:xfrm>
            </p:contentPart>
          </mc:Choice>
          <mc:Fallback xmlns="">
            <p:pic>
              <p:nvPicPr>
                <p:cNvPr id="59" name="Ink 58">
                  <a:extLst>
                    <a:ext uri="{FF2B5EF4-FFF2-40B4-BE49-F238E27FC236}">
                      <a16:creationId xmlns:a16="http://schemas.microsoft.com/office/drawing/2014/main" id="{9B1C3DF4-0783-B969-B252-0E6CD38DC49B}"/>
                    </a:ext>
                  </a:extLst>
                </p:cNvPr>
                <p:cNvPicPr/>
                <p:nvPr/>
              </p:nvPicPr>
              <p:blipFill>
                <a:blip r:embed="rId12"/>
                <a:stretch>
                  <a:fillRect/>
                </a:stretch>
              </p:blipFill>
              <p:spPr>
                <a:xfrm>
                  <a:off x="6456375" y="4777275"/>
                  <a:ext cx="97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a:extLst>
                    <a:ext uri="{FF2B5EF4-FFF2-40B4-BE49-F238E27FC236}">
                      <a16:creationId xmlns:a16="http://schemas.microsoft.com/office/drawing/2014/main" id="{47814D7A-5462-69F6-25CC-44DC0F85E3BC}"/>
                    </a:ext>
                  </a:extLst>
                </p14:cNvPr>
                <p14:cNvContentPartPr/>
                <p14:nvPr/>
              </p14:nvContentPartPr>
              <p14:xfrm>
                <a:off x="6475815" y="4790235"/>
                <a:ext cx="76320" cy="113400"/>
              </p14:xfrm>
            </p:contentPart>
          </mc:Choice>
          <mc:Fallback xmlns="">
            <p:pic>
              <p:nvPicPr>
                <p:cNvPr id="60" name="Ink 59">
                  <a:extLst>
                    <a:ext uri="{FF2B5EF4-FFF2-40B4-BE49-F238E27FC236}">
                      <a16:creationId xmlns:a16="http://schemas.microsoft.com/office/drawing/2014/main" id="{47814D7A-5462-69F6-25CC-44DC0F85E3BC}"/>
                    </a:ext>
                  </a:extLst>
                </p:cNvPr>
                <p:cNvPicPr/>
                <p:nvPr/>
              </p:nvPicPr>
              <p:blipFill>
                <a:blip r:embed="rId14"/>
                <a:stretch>
                  <a:fillRect/>
                </a:stretch>
              </p:blipFill>
              <p:spPr>
                <a:xfrm>
                  <a:off x="6467175" y="4781595"/>
                  <a:ext cx="93960" cy="131040"/>
                </a:xfrm>
                <a:prstGeom prst="rect">
                  <a:avLst/>
                </a:prstGeom>
              </p:spPr>
            </p:pic>
          </mc:Fallback>
        </mc:AlternateContent>
      </p:grpSp>
      <p:grpSp>
        <p:nvGrpSpPr>
          <p:cNvPr id="64" name="Group 63">
            <a:extLst>
              <a:ext uri="{FF2B5EF4-FFF2-40B4-BE49-F238E27FC236}">
                <a16:creationId xmlns:a16="http://schemas.microsoft.com/office/drawing/2014/main" id="{6D26CC44-B5FE-DDFE-0930-048CFF237C8C}"/>
              </a:ext>
            </a:extLst>
          </p:cNvPr>
          <p:cNvGrpSpPr/>
          <p:nvPr/>
        </p:nvGrpSpPr>
        <p:grpSpPr>
          <a:xfrm>
            <a:off x="7536870" y="4298910"/>
            <a:ext cx="95400" cy="125280"/>
            <a:chOff x="7508295" y="4799235"/>
            <a:chExt cx="95400" cy="125280"/>
          </a:xfrm>
        </p:grpSpPr>
        <mc:AlternateContent xmlns:mc="http://schemas.openxmlformats.org/markup-compatibility/2006" xmlns:p14="http://schemas.microsoft.com/office/powerpoint/2010/main">
          <mc:Choice Requires="p14">
            <p:contentPart p14:bwMode="auto" r:id="rId15">
              <p14:nvContentPartPr>
                <p14:cNvPr id="62" name="Ink 61">
                  <a:extLst>
                    <a:ext uri="{FF2B5EF4-FFF2-40B4-BE49-F238E27FC236}">
                      <a16:creationId xmlns:a16="http://schemas.microsoft.com/office/drawing/2014/main" id="{39FF04E3-045D-6549-549A-A797236F2426}"/>
                    </a:ext>
                  </a:extLst>
                </p14:cNvPr>
                <p14:cNvContentPartPr/>
                <p14:nvPr/>
              </p14:nvContentPartPr>
              <p14:xfrm>
                <a:off x="7508295" y="4831635"/>
                <a:ext cx="95400" cy="52920"/>
              </p14:xfrm>
            </p:contentPart>
          </mc:Choice>
          <mc:Fallback xmlns="">
            <p:pic>
              <p:nvPicPr>
                <p:cNvPr id="62" name="Ink 61">
                  <a:extLst>
                    <a:ext uri="{FF2B5EF4-FFF2-40B4-BE49-F238E27FC236}">
                      <a16:creationId xmlns:a16="http://schemas.microsoft.com/office/drawing/2014/main" id="{39FF04E3-045D-6549-549A-A797236F2426}"/>
                    </a:ext>
                  </a:extLst>
                </p:cNvPr>
                <p:cNvPicPr/>
                <p:nvPr/>
              </p:nvPicPr>
              <p:blipFill>
                <a:blip r:embed="rId16"/>
                <a:stretch>
                  <a:fillRect/>
                </a:stretch>
              </p:blipFill>
              <p:spPr>
                <a:xfrm>
                  <a:off x="7499295" y="4822635"/>
                  <a:ext cx="113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3" name="Ink 62">
                  <a:extLst>
                    <a:ext uri="{FF2B5EF4-FFF2-40B4-BE49-F238E27FC236}">
                      <a16:creationId xmlns:a16="http://schemas.microsoft.com/office/drawing/2014/main" id="{9215FE5B-A60B-FC9E-2F09-6DBC18AA16A2}"/>
                    </a:ext>
                  </a:extLst>
                </p14:cNvPr>
                <p14:cNvContentPartPr/>
                <p14:nvPr/>
              </p14:nvContentPartPr>
              <p14:xfrm>
                <a:off x="7508655" y="4799235"/>
                <a:ext cx="79200" cy="125280"/>
              </p14:xfrm>
            </p:contentPart>
          </mc:Choice>
          <mc:Fallback xmlns="">
            <p:pic>
              <p:nvPicPr>
                <p:cNvPr id="63" name="Ink 62">
                  <a:extLst>
                    <a:ext uri="{FF2B5EF4-FFF2-40B4-BE49-F238E27FC236}">
                      <a16:creationId xmlns:a16="http://schemas.microsoft.com/office/drawing/2014/main" id="{9215FE5B-A60B-FC9E-2F09-6DBC18AA16A2}"/>
                    </a:ext>
                  </a:extLst>
                </p:cNvPr>
                <p:cNvPicPr/>
                <p:nvPr/>
              </p:nvPicPr>
              <p:blipFill>
                <a:blip r:embed="rId18"/>
                <a:stretch>
                  <a:fillRect/>
                </a:stretch>
              </p:blipFill>
              <p:spPr>
                <a:xfrm>
                  <a:off x="7500015" y="4790235"/>
                  <a:ext cx="96840" cy="142920"/>
                </a:xfrm>
                <a:prstGeom prst="rect">
                  <a:avLst/>
                </a:prstGeom>
              </p:spPr>
            </p:pic>
          </mc:Fallback>
        </mc:AlternateContent>
      </p:grpSp>
      <p:grpSp>
        <p:nvGrpSpPr>
          <p:cNvPr id="67" name="Group 66">
            <a:extLst>
              <a:ext uri="{FF2B5EF4-FFF2-40B4-BE49-F238E27FC236}">
                <a16:creationId xmlns:a16="http://schemas.microsoft.com/office/drawing/2014/main" id="{EE261B3D-467A-2EAB-6FED-C5191B7DD239}"/>
              </a:ext>
            </a:extLst>
          </p:cNvPr>
          <p:cNvGrpSpPr/>
          <p:nvPr/>
        </p:nvGrpSpPr>
        <p:grpSpPr>
          <a:xfrm>
            <a:off x="8234190" y="4290630"/>
            <a:ext cx="90720" cy="129600"/>
            <a:chOff x="8205615" y="4790955"/>
            <a:chExt cx="90720" cy="129600"/>
          </a:xfrm>
        </p:grpSpPr>
        <mc:AlternateContent xmlns:mc="http://schemas.openxmlformats.org/markup-compatibility/2006" xmlns:p14="http://schemas.microsoft.com/office/powerpoint/2010/main">
          <mc:Choice Requires="p14">
            <p:contentPart p14:bwMode="auto" r:id="rId19">
              <p14:nvContentPartPr>
                <p14:cNvPr id="65" name="Ink 64">
                  <a:extLst>
                    <a:ext uri="{FF2B5EF4-FFF2-40B4-BE49-F238E27FC236}">
                      <a16:creationId xmlns:a16="http://schemas.microsoft.com/office/drawing/2014/main" id="{CCDCA8C4-D5D3-6BE6-BB67-A0E0DE2F4B18}"/>
                    </a:ext>
                  </a:extLst>
                </p14:cNvPr>
                <p14:cNvContentPartPr/>
                <p14:nvPr/>
              </p14:nvContentPartPr>
              <p14:xfrm>
                <a:off x="8226495" y="4807875"/>
                <a:ext cx="68760" cy="93960"/>
              </p14:xfrm>
            </p:contentPart>
          </mc:Choice>
          <mc:Fallback xmlns="">
            <p:pic>
              <p:nvPicPr>
                <p:cNvPr id="65" name="Ink 64">
                  <a:extLst>
                    <a:ext uri="{FF2B5EF4-FFF2-40B4-BE49-F238E27FC236}">
                      <a16:creationId xmlns:a16="http://schemas.microsoft.com/office/drawing/2014/main" id="{CCDCA8C4-D5D3-6BE6-BB67-A0E0DE2F4B18}"/>
                    </a:ext>
                  </a:extLst>
                </p:cNvPr>
                <p:cNvPicPr/>
                <p:nvPr/>
              </p:nvPicPr>
              <p:blipFill>
                <a:blip r:embed="rId20"/>
                <a:stretch>
                  <a:fillRect/>
                </a:stretch>
              </p:blipFill>
              <p:spPr>
                <a:xfrm>
                  <a:off x="8217495" y="4798875"/>
                  <a:ext cx="864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6" name="Ink 65">
                  <a:extLst>
                    <a:ext uri="{FF2B5EF4-FFF2-40B4-BE49-F238E27FC236}">
                      <a16:creationId xmlns:a16="http://schemas.microsoft.com/office/drawing/2014/main" id="{8161B43F-2711-8616-AF4B-FB0B0BB34099}"/>
                    </a:ext>
                  </a:extLst>
                </p14:cNvPr>
                <p14:cNvContentPartPr/>
                <p14:nvPr/>
              </p14:nvContentPartPr>
              <p14:xfrm>
                <a:off x="8205615" y="4790955"/>
                <a:ext cx="90720" cy="129600"/>
              </p14:xfrm>
            </p:contentPart>
          </mc:Choice>
          <mc:Fallback xmlns="">
            <p:pic>
              <p:nvPicPr>
                <p:cNvPr id="66" name="Ink 65">
                  <a:extLst>
                    <a:ext uri="{FF2B5EF4-FFF2-40B4-BE49-F238E27FC236}">
                      <a16:creationId xmlns:a16="http://schemas.microsoft.com/office/drawing/2014/main" id="{8161B43F-2711-8616-AF4B-FB0B0BB34099}"/>
                    </a:ext>
                  </a:extLst>
                </p:cNvPr>
                <p:cNvPicPr/>
                <p:nvPr/>
              </p:nvPicPr>
              <p:blipFill>
                <a:blip r:embed="rId22"/>
                <a:stretch>
                  <a:fillRect/>
                </a:stretch>
              </p:blipFill>
              <p:spPr>
                <a:xfrm>
                  <a:off x="8196615" y="4782315"/>
                  <a:ext cx="108360" cy="147240"/>
                </a:xfrm>
                <a:prstGeom prst="rect">
                  <a:avLst/>
                </a:prstGeom>
              </p:spPr>
            </p:pic>
          </mc:Fallback>
        </mc:AlternateContent>
      </p:grpSp>
      <p:sp>
        <p:nvSpPr>
          <p:cNvPr id="68" name="Rectangle 67">
            <a:extLst>
              <a:ext uri="{FF2B5EF4-FFF2-40B4-BE49-F238E27FC236}">
                <a16:creationId xmlns:a16="http://schemas.microsoft.com/office/drawing/2014/main" id="{7958C19D-1031-24FD-F9A2-9C6A3C3CCD19}"/>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74607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7E9C-24F3-7503-35ED-F31F38B34839}"/>
              </a:ext>
            </a:extLst>
          </p:cNvPr>
          <p:cNvSpPr>
            <a:spLocks noGrp="1"/>
          </p:cNvSpPr>
          <p:nvPr>
            <p:ph type="title"/>
          </p:nvPr>
        </p:nvSpPr>
        <p:spPr/>
        <p:txBody>
          <a:bodyPr/>
          <a:lstStyle/>
          <a:p>
            <a:r>
              <a:rPr lang="en-US" dirty="0"/>
              <a:t>Orthogonal polynomials</a:t>
            </a:r>
          </a:p>
        </p:txBody>
      </p:sp>
      <p:sp>
        <p:nvSpPr>
          <p:cNvPr id="3" name="Footer Placeholder 2">
            <a:extLst>
              <a:ext uri="{FF2B5EF4-FFF2-40B4-BE49-F238E27FC236}">
                <a16:creationId xmlns:a16="http://schemas.microsoft.com/office/drawing/2014/main" id="{6FC4270C-16D2-E99A-454C-ACDD1DDA8E81}"/>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CBA73D53-2696-2C4A-C591-A5852ECAF5F7}"/>
              </a:ext>
            </a:extLst>
          </p:cNvPr>
          <p:cNvSpPr>
            <a:spLocks noGrp="1"/>
          </p:cNvSpPr>
          <p:nvPr>
            <p:ph type="sldNum" sz="quarter" idx="11"/>
          </p:nvPr>
        </p:nvSpPr>
        <p:spPr/>
        <p:txBody>
          <a:bodyPr/>
          <a:lstStyle/>
          <a:p>
            <a:r>
              <a:rPr lang="en-US"/>
              <a:t>Page </a:t>
            </a:r>
            <a:fld id="{15EBE321-CBB1-4E91-BD14-37C8D44326FB}" type="slidenum">
              <a:rPr lang="en-US" smtClean="0"/>
              <a:pPr/>
              <a:t>31</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511AFD9-292E-771A-C007-015E1915DFF0}"/>
                  </a:ext>
                </a:extLst>
              </p:cNvPr>
              <p:cNvSpPr>
                <a:spLocks noGrp="1"/>
              </p:cNvSpPr>
              <p:nvPr>
                <p:ph idx="1"/>
              </p:nvPr>
            </p:nvSpPr>
            <p:spPr/>
            <p:txBody>
              <a:bodyPr/>
              <a:lstStyle/>
              <a:p>
                <a:pPr marL="285750" indent="-285750">
                  <a:lnSpc>
                    <a:spcPct val="150000"/>
                  </a:lnSpc>
                  <a:buFont typeface="Arial" panose="020B0604020202020204" pitchFamily="34" charset="0"/>
                  <a:buChar char="•"/>
                </a:pPr>
                <a:r>
                  <a:rPr lang="en-US" dirty="0"/>
                  <a:t>An orthogonal polynomials of order </a:t>
                </a:r>
                <a14:m>
                  <m:oMath xmlns:m="http://schemas.openxmlformats.org/officeDocument/2006/math">
                    <m:r>
                      <a:rPr lang="en-US" b="0" i="1" smtClean="0">
                        <a:latin typeface="Cambria Math" panose="02040503050406030204" pitchFamily="18" charset="0"/>
                      </a:rPr>
                      <m:t>𝑛</m:t>
                    </m:r>
                  </m:oMath>
                </a14:m>
                <a:r>
                  <a:rPr lang="en-US" dirty="0"/>
                  <a:t> is orthogonal to all polynomials of degree less than </a:t>
                </a:r>
                <a14:m>
                  <m:oMath xmlns:m="http://schemas.openxmlformats.org/officeDocument/2006/math">
                    <m:r>
                      <a:rPr lang="en-US" b="0" i="1" smtClean="0">
                        <a:latin typeface="Cambria Math" panose="02040503050406030204" pitchFamily="18" charset="0"/>
                      </a:rPr>
                      <m:t>𝑛</m:t>
                    </m:r>
                  </m:oMath>
                </a14:m>
                <a:r>
                  <a:rPr lang="en-US" dirty="0"/>
                  <a:t> (can you see why?)</a:t>
                </a:r>
              </a:p>
              <a:p>
                <a:pPr>
                  <a:lnSpc>
                    <a:spcPct val="150000"/>
                  </a:lnSpc>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𝑑𝑥</m:t>
                          </m:r>
                        </m:e>
                      </m:nary>
                      <m:r>
                        <a:rPr lang="en-US" b="0" i="1" smtClean="0">
                          <a:latin typeface="Cambria Math" panose="02040503050406030204" pitchFamily="18" charset="0"/>
                        </a:rPr>
                        <m:t>=0</m:t>
                      </m:r>
                    </m:oMath>
                  </m:oMathPara>
                </a14:m>
                <a:endParaRPr lang="en-US" dirty="0"/>
              </a:p>
              <a:p>
                <a:pPr marL="285750" indent="-285750">
                  <a:lnSpc>
                    <a:spcPct val="150000"/>
                  </a:lnSpc>
                  <a:buFont typeface="Arial" panose="020B0604020202020204" pitchFamily="34" charset="0"/>
                  <a:buChar char="•"/>
                </a:pPr>
                <a:r>
                  <a:rPr lang="en-US" dirty="0"/>
                  <a:t>Where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any polynomial of degree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endParaRPr lang="en-US" dirty="0"/>
              </a:p>
              <a:p>
                <a:pPr marL="285750" indent="-285750">
                  <a:lnSpc>
                    <a:spcPct val="150000"/>
                  </a:lnSpc>
                  <a:buFont typeface="Arial" panose="020B0604020202020204" pitchFamily="34" charset="0"/>
                  <a:buChar char="•"/>
                </a:pPr>
                <a:r>
                  <a:rPr lang="en-US" dirty="0"/>
                  <a:t>This property is crucial because it allows us to construct optimal quadrature rules with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b="0" i="1" dirty="0" smtClean="0">
                        <a:latin typeface="Cambria Math" panose="02040503050406030204" pitchFamily="18" charset="0"/>
                      </a:rPr>
                      <m:t>−1</m:t>
                    </m:r>
                  </m:oMath>
                </a14:m>
                <a:r>
                  <a:rPr lang="en-US" dirty="0"/>
                  <a:t> degree</a:t>
                </a:r>
              </a:p>
              <a:p>
                <a:pPr>
                  <a:lnSpc>
                    <a:spcPct val="150000"/>
                  </a:lnSpc>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a:lnSpc>
                    <a:spcPct val="150000"/>
                  </a:lnSpc>
                </a:pPr>
                <a:endParaRPr lang="en-US" dirty="0"/>
              </a:p>
            </p:txBody>
          </p:sp>
        </mc:Choice>
        <mc:Fallback xmlns="">
          <p:sp>
            <p:nvSpPr>
              <p:cNvPr id="5" name="Content Placeholder 4">
                <a:extLst>
                  <a:ext uri="{FF2B5EF4-FFF2-40B4-BE49-F238E27FC236}">
                    <a16:creationId xmlns:a16="http://schemas.microsoft.com/office/drawing/2014/main" id="{4511AFD9-292E-771A-C007-015E1915DFF0}"/>
                  </a:ext>
                </a:extLst>
              </p:cNvPr>
              <p:cNvSpPr>
                <a:spLocks noGrp="1" noRot="1" noChangeAspect="1" noMove="1" noResize="1" noEditPoints="1" noAdjustHandles="1" noChangeArrowheads="1" noChangeShapeType="1" noTextEdit="1"/>
              </p:cNvSpPr>
              <p:nvPr>
                <p:ph idx="1"/>
              </p:nvPr>
            </p:nvSpPr>
            <p:spPr>
              <a:blipFill>
                <a:blip r:embed="rId2"/>
                <a:stretch>
                  <a:fillRect l="-112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33A95E5-0F66-9E6F-4826-744843B26AF9}"/>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806755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FCC7C8-7146-2E06-6682-CA97A6B740C9}"/>
                  </a:ext>
                </a:extLst>
              </p:cNvPr>
              <p:cNvSpPr>
                <a:spLocks noGrp="1"/>
              </p:cNvSpPr>
              <p:nvPr>
                <p:ph type="title"/>
              </p:nvPr>
            </p:nvSpPr>
            <p:spPr/>
            <p:txBody>
              <a:bodyPr/>
              <a:lstStyle/>
              <a:p>
                <a:r>
                  <a:rPr lang="en-US" dirty="0"/>
                  <a:t>Why It Works for Degree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endParaRPr lang="en-US" dirty="0"/>
              </a:p>
            </p:txBody>
          </p:sp>
        </mc:Choice>
        <mc:Fallback xmlns="">
          <p:sp>
            <p:nvSpPr>
              <p:cNvPr id="2" name="Title 1">
                <a:extLst>
                  <a:ext uri="{FF2B5EF4-FFF2-40B4-BE49-F238E27FC236}">
                    <a16:creationId xmlns:a16="http://schemas.microsoft.com/office/drawing/2014/main" id="{EFFCC7C8-7146-2E06-6682-CA97A6B740C9}"/>
                  </a:ext>
                </a:extLst>
              </p:cNvPr>
              <p:cNvSpPr>
                <a:spLocks noGrp="1" noRot="1" noChangeAspect="1" noMove="1" noResize="1" noEditPoints="1" noAdjustHandles="1" noChangeArrowheads="1" noChangeShapeType="1" noTextEdit="1"/>
              </p:cNvSpPr>
              <p:nvPr>
                <p:ph type="title"/>
              </p:nvPr>
            </p:nvSpPr>
            <p:spPr>
              <a:blipFill>
                <a:blip r:embed="rId3"/>
                <a:stretch>
                  <a:fillRect l="-1545" t="-18085"/>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4B483219-CD56-2017-7239-B3468A83B91C}"/>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0E6485AF-BC82-FABC-9DCD-60327D69E828}"/>
              </a:ext>
            </a:extLst>
          </p:cNvPr>
          <p:cNvSpPr>
            <a:spLocks noGrp="1"/>
          </p:cNvSpPr>
          <p:nvPr>
            <p:ph type="sldNum" sz="quarter" idx="11"/>
          </p:nvPr>
        </p:nvSpPr>
        <p:spPr/>
        <p:txBody>
          <a:bodyPr/>
          <a:lstStyle/>
          <a:p>
            <a:r>
              <a:rPr lang="en-US"/>
              <a:t>Page </a:t>
            </a:r>
            <a:fld id="{15EBE321-CBB1-4E91-BD14-37C8D44326FB}" type="slidenum">
              <a:rPr lang="en-US" smtClean="0"/>
              <a:pPr/>
              <a:t>32</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B1B53A0-EABE-D927-EDF0-34D473DC363D}"/>
                  </a:ext>
                </a:extLst>
              </p:cNvPr>
              <p:cNvSpPr>
                <a:spLocks noGrp="1"/>
              </p:cNvSpPr>
              <p:nvPr>
                <p:ph idx="1"/>
              </p:nvPr>
            </p:nvSpPr>
            <p:spPr>
              <a:xfrm>
                <a:off x="407987" y="1054800"/>
                <a:ext cx="11376026" cy="4752000"/>
              </a:xfrm>
            </p:spPr>
            <p:txBody>
              <a:bodyPr/>
              <a:lstStyle/>
              <a:p>
                <a:pPr marL="285750" indent="-285750">
                  <a:lnSpc>
                    <a:spcPct val="150000"/>
                  </a:lnSpc>
                  <a:buFont typeface="Arial" panose="020B0604020202020204" pitchFamily="34" charset="0"/>
                  <a:buChar char="•"/>
                </a:pPr>
                <a:r>
                  <a:rPr lang="en-US" dirty="0"/>
                  <a:t>Consider any polynomial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of degree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We can express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as</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a:p>
                <a:pPr marL="285750" indent="-285750">
                  <a:lnSpc>
                    <a:spcPct val="150000"/>
                  </a:lnSpc>
                  <a:buFont typeface="Arial" panose="020B0604020202020204" pitchFamily="34" charset="0"/>
                  <a:buChar char="•"/>
                </a:pPr>
                <a:r>
                  <a:rPr lang="en-US" b="0" dirty="0"/>
                  <a:t>where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is a polynomial of degree less than </a:t>
                </a:r>
                <a14:m>
                  <m:oMath xmlns:m="http://schemas.openxmlformats.org/officeDocument/2006/math">
                    <m:r>
                      <a:rPr lang="en-US" b="0" i="1" smtClean="0">
                        <a:latin typeface="Cambria Math" panose="02040503050406030204" pitchFamily="18" charset="0"/>
                      </a:rPr>
                      <m:t>𝑛</m:t>
                    </m:r>
                  </m:oMath>
                </a14:m>
                <a:r>
                  <a:rPr lang="en-US" b="0" dirty="0"/>
                  <a:t>, and </a:t>
                </a:r>
                <a14:m>
                  <m:oMath xmlns:m="http://schemas.openxmlformats.org/officeDocument/2006/math">
                    <m:r>
                      <a:rPr lang="en-US" b="0" i="1" dirty="0" smtClean="0">
                        <a:latin typeface="Cambria Math" panose="02040503050406030204" pitchFamily="18" charset="0"/>
                      </a:rPr>
                      <m:t>𝑟</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US" b="0" dirty="0"/>
                  <a:t> is a polynomial of degree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endParaRPr lang="en-US" b="0" dirty="0"/>
              </a:p>
              <a:p>
                <a:pPr marL="285750" indent="-285750">
                  <a:lnSpc>
                    <a:spcPct val="150000"/>
                  </a:lnSpc>
                  <a:buFont typeface="Arial" panose="020B0604020202020204" pitchFamily="34" charset="0"/>
                  <a:buChar char="•"/>
                </a:pPr>
                <a:r>
                  <a:rPr lang="en-US" dirty="0"/>
                  <a:t>When we integrate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we get</a:t>
                </a:r>
              </a:p>
              <a:p>
                <a:pPr>
                  <a:lnSpc>
                    <a:spcPct val="150000"/>
                  </a:lnSpc>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𝑑𝑥</m:t>
                          </m:r>
                          <m:r>
                            <a:rPr lang="en-US" b="0" i="1" smtClean="0">
                              <a:latin typeface="Cambria Math" panose="02040503050406030204" pitchFamily="18" charset="0"/>
                            </a:rPr>
                            <m:t>= </m:t>
                          </m:r>
                        </m:e>
                      </m:nary>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1</m:t>
                          </m:r>
                        </m:sup>
                        <m:e>
                          <m:r>
                            <a:rPr lang="en-US" b="0" i="1" smtClean="0">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e>
                      </m:nary>
                      <m:r>
                        <a:rPr lang="en-US" b="0" i="1" smtClean="0">
                          <a:latin typeface="Cambria Math" panose="02040503050406030204" pitchFamily="18" charset="0"/>
                        </a:rPr>
                        <m:t>+</m:t>
                      </m:r>
                      <m:nary>
                        <m:naryPr>
                          <m:ctrlPr>
                            <a:rPr lang="en-US" i="1" smtClean="0">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𝑑𝑥</m:t>
                          </m:r>
                        </m:e>
                      </m:nary>
                    </m:oMath>
                  </m:oMathPara>
                </a14:m>
                <a:endParaRPr lang="en-US" dirty="0"/>
              </a:p>
              <a:p>
                <a:pPr marL="285750" indent="-285750">
                  <a:lnSpc>
                    <a:spcPct val="150000"/>
                  </a:lnSpc>
                  <a:buFont typeface="Arial" panose="020B0604020202020204" pitchFamily="34" charset="0"/>
                  <a:buChar char="•"/>
                </a:pPr>
                <a:r>
                  <a:rPr lang="en-US" dirty="0"/>
                  <a:t>So </a:t>
                </a:r>
              </a:p>
              <a:p>
                <a:pPr>
                  <a:lnSpc>
                    <a:spcPct val="150000"/>
                  </a:lnSpc>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𝑑𝑥</m:t>
                          </m:r>
                          <m:r>
                            <a:rPr lang="en-US" b="0" i="1" smtClean="0">
                              <a:latin typeface="Cambria Math" panose="02040503050406030204" pitchFamily="18" charset="0"/>
                            </a:rPr>
                            <m:t>= </m:t>
                          </m:r>
                        </m:e>
                      </m:nary>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1</m:t>
                          </m:r>
                        </m:sup>
                        <m:e>
                          <m:r>
                            <a:rPr lang="en-US" b="0" i="1" smtClean="0">
                              <a:latin typeface="Cambria Math" panose="02040503050406030204" pitchFamily="18" charset="0"/>
                            </a:rPr>
                            <m:t>𝑞</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e>
                      </m:nary>
                    </m:oMath>
                  </m:oMathPara>
                </a14:m>
                <a:endParaRPr lang="en-US" dirty="0"/>
              </a:p>
              <a:p>
                <a:pPr marL="285750" indent="-285750">
                  <a:lnSpc>
                    <a:spcPct val="150000"/>
                  </a:lnSpc>
                  <a:buFont typeface="Arial" panose="020B0604020202020204" pitchFamily="34" charset="0"/>
                  <a:buChar char="•"/>
                </a:pPr>
                <a:r>
                  <a:rPr lang="en-US" dirty="0"/>
                  <a:t>Since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a polynomial of degree less than </a:t>
                </a:r>
                <a14:m>
                  <m:oMath xmlns:m="http://schemas.openxmlformats.org/officeDocument/2006/math">
                    <m:r>
                      <a:rPr lang="en-US" i="1" dirty="0" smtClean="0">
                        <a:latin typeface="Cambria Math" panose="02040503050406030204" pitchFamily="18" charset="0"/>
                      </a:rPr>
                      <m:t>𝑛</m:t>
                    </m:r>
                  </m:oMath>
                </a14:m>
                <a:r>
                  <a:rPr lang="en-US" dirty="0"/>
                  <a:t>, the Gaussian quadrature rule with </a:t>
                </a:r>
                <a14:m>
                  <m:oMath xmlns:m="http://schemas.openxmlformats.org/officeDocument/2006/math">
                    <m:r>
                      <a:rPr lang="en-US" i="1" dirty="0" smtClean="0">
                        <a:latin typeface="Cambria Math" panose="02040503050406030204" pitchFamily="18" charset="0"/>
                      </a:rPr>
                      <m:t>𝑛</m:t>
                    </m:r>
                  </m:oMath>
                </a14:m>
                <a:r>
                  <a:rPr lang="en-US" dirty="0"/>
                  <a:t> nodes corresponding to the roots of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𝑃</m:t>
                        </m:r>
                      </m:e>
                      <m:sub>
                        <m:r>
                          <a:rPr lang="en-US" i="1" dirty="0" smtClean="0">
                            <a:latin typeface="Cambria Math" panose="02040503050406030204" pitchFamily="18" charset="0"/>
                          </a:rPr>
                          <m:t>𝑛</m:t>
                        </m:r>
                      </m:sub>
                    </m:sSub>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exactly integrates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ensuring that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also exactly integrated.</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b="0" dirty="0"/>
              </a:p>
              <a:p>
                <a:pPr marL="285750" indent="-285750">
                  <a:lnSpc>
                    <a:spcPct val="150000"/>
                  </a:lnSpc>
                  <a:buFont typeface="Arial" panose="020B0604020202020204" pitchFamily="34" charset="0"/>
                  <a:buChar char="•"/>
                </a:pPr>
                <a:endParaRPr lang="en-US" b="0"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5B1B53A0-EABE-D927-EDF0-34D473DC363D}"/>
                  </a:ext>
                </a:extLst>
              </p:cNvPr>
              <p:cNvSpPr>
                <a:spLocks noGrp="1" noRot="1" noChangeAspect="1" noMove="1" noResize="1" noEditPoints="1" noAdjustHandles="1" noChangeArrowheads="1" noChangeShapeType="1" noTextEdit="1"/>
              </p:cNvSpPr>
              <p:nvPr>
                <p:ph idx="1"/>
              </p:nvPr>
            </p:nvSpPr>
            <p:spPr>
              <a:xfrm>
                <a:off x="407987" y="1054800"/>
                <a:ext cx="11376026" cy="4752000"/>
              </a:xfrm>
              <a:blipFill>
                <a:blip r:embed="rId4"/>
                <a:stretch>
                  <a:fillRect l="-1179" r="-1608" b="-7051"/>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4B6B7C6-5A38-924F-8CFE-A8F05CB9881F}"/>
              </a:ext>
            </a:extLst>
          </p:cNvPr>
          <p:cNvGrpSpPr/>
          <p:nvPr/>
        </p:nvGrpSpPr>
        <p:grpSpPr>
          <a:xfrm>
            <a:off x="6646095" y="2815710"/>
            <a:ext cx="1935000" cy="973800"/>
            <a:chOff x="6646095" y="3206235"/>
            <a:chExt cx="1935000" cy="97380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5CF59C8-91E9-202B-00F7-61A87086E780}"/>
                    </a:ext>
                  </a:extLst>
                </p14:cNvPr>
                <p14:cNvContentPartPr/>
                <p14:nvPr/>
              </p14:nvContentPartPr>
              <p14:xfrm>
                <a:off x="6646095" y="3328635"/>
                <a:ext cx="1372320" cy="851400"/>
              </p14:xfrm>
            </p:contentPart>
          </mc:Choice>
          <mc:Fallback xmlns="">
            <p:pic>
              <p:nvPicPr>
                <p:cNvPr id="6" name="Ink 5">
                  <a:extLst>
                    <a:ext uri="{FF2B5EF4-FFF2-40B4-BE49-F238E27FC236}">
                      <a16:creationId xmlns:a16="http://schemas.microsoft.com/office/drawing/2014/main" id="{A5CF59C8-91E9-202B-00F7-61A87086E780}"/>
                    </a:ext>
                  </a:extLst>
                </p:cNvPr>
                <p:cNvPicPr/>
                <p:nvPr/>
              </p:nvPicPr>
              <p:blipFill>
                <a:blip r:embed="rId6"/>
                <a:stretch>
                  <a:fillRect/>
                </a:stretch>
              </p:blipFill>
              <p:spPr>
                <a:xfrm>
                  <a:off x="6637455" y="3319995"/>
                  <a:ext cx="1389960" cy="86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37A6BAB-E994-594C-E60A-72B91A00CBEE}"/>
                    </a:ext>
                  </a:extLst>
                </p14:cNvPr>
                <p14:cNvContentPartPr/>
                <p14:nvPr/>
              </p14:nvContentPartPr>
              <p14:xfrm>
                <a:off x="8166735" y="3343755"/>
                <a:ext cx="171720" cy="45720"/>
              </p14:xfrm>
            </p:contentPart>
          </mc:Choice>
          <mc:Fallback xmlns="">
            <p:pic>
              <p:nvPicPr>
                <p:cNvPr id="7" name="Ink 6">
                  <a:extLst>
                    <a:ext uri="{FF2B5EF4-FFF2-40B4-BE49-F238E27FC236}">
                      <a16:creationId xmlns:a16="http://schemas.microsoft.com/office/drawing/2014/main" id="{037A6BAB-E994-594C-E60A-72B91A00CBEE}"/>
                    </a:ext>
                  </a:extLst>
                </p:cNvPr>
                <p:cNvPicPr/>
                <p:nvPr/>
              </p:nvPicPr>
              <p:blipFill>
                <a:blip r:embed="rId8"/>
                <a:stretch>
                  <a:fillRect/>
                </a:stretch>
              </p:blipFill>
              <p:spPr>
                <a:xfrm>
                  <a:off x="8158095" y="3335115"/>
                  <a:ext cx="189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8A8D180-6AE8-0B72-23E8-64752BCD51EC}"/>
                    </a:ext>
                  </a:extLst>
                </p14:cNvPr>
                <p14:cNvContentPartPr/>
                <p14:nvPr/>
              </p14:nvContentPartPr>
              <p14:xfrm>
                <a:off x="8182935" y="3268155"/>
                <a:ext cx="137520" cy="39240"/>
              </p14:xfrm>
            </p:contentPart>
          </mc:Choice>
          <mc:Fallback xmlns="">
            <p:pic>
              <p:nvPicPr>
                <p:cNvPr id="8" name="Ink 7">
                  <a:extLst>
                    <a:ext uri="{FF2B5EF4-FFF2-40B4-BE49-F238E27FC236}">
                      <a16:creationId xmlns:a16="http://schemas.microsoft.com/office/drawing/2014/main" id="{58A8D180-6AE8-0B72-23E8-64752BCD51EC}"/>
                    </a:ext>
                  </a:extLst>
                </p:cNvPr>
                <p:cNvPicPr/>
                <p:nvPr/>
              </p:nvPicPr>
              <p:blipFill>
                <a:blip r:embed="rId10"/>
                <a:stretch>
                  <a:fillRect/>
                </a:stretch>
              </p:blipFill>
              <p:spPr>
                <a:xfrm>
                  <a:off x="8174295" y="3259155"/>
                  <a:ext cx="155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20DD9342-5220-E847-D45A-ABE550C8B564}"/>
                    </a:ext>
                  </a:extLst>
                </p14:cNvPr>
                <p14:cNvContentPartPr/>
                <p14:nvPr/>
              </p14:nvContentPartPr>
              <p14:xfrm>
                <a:off x="8442495" y="3206235"/>
                <a:ext cx="138600" cy="133920"/>
              </p14:xfrm>
            </p:contentPart>
          </mc:Choice>
          <mc:Fallback xmlns="">
            <p:pic>
              <p:nvPicPr>
                <p:cNvPr id="9" name="Ink 8">
                  <a:extLst>
                    <a:ext uri="{FF2B5EF4-FFF2-40B4-BE49-F238E27FC236}">
                      <a16:creationId xmlns:a16="http://schemas.microsoft.com/office/drawing/2014/main" id="{20DD9342-5220-E847-D45A-ABE550C8B564}"/>
                    </a:ext>
                  </a:extLst>
                </p:cNvPr>
                <p:cNvPicPr/>
                <p:nvPr/>
              </p:nvPicPr>
              <p:blipFill>
                <a:blip r:embed="rId12"/>
                <a:stretch>
                  <a:fillRect/>
                </a:stretch>
              </p:blipFill>
              <p:spPr>
                <a:xfrm>
                  <a:off x="8433495" y="3197595"/>
                  <a:ext cx="156240" cy="151560"/>
                </a:xfrm>
                <a:prstGeom prst="rect">
                  <a:avLst/>
                </a:prstGeom>
              </p:spPr>
            </p:pic>
          </mc:Fallback>
        </mc:AlternateContent>
      </p:grpSp>
      <p:sp>
        <p:nvSpPr>
          <p:cNvPr id="11" name="Rectangle 10">
            <a:extLst>
              <a:ext uri="{FF2B5EF4-FFF2-40B4-BE49-F238E27FC236}">
                <a16:creationId xmlns:a16="http://schemas.microsoft.com/office/drawing/2014/main" id="{2F457D5A-73FC-68F2-2295-72F1667AC4DA}"/>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11232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EC9C9-B3D5-1721-4AB8-BED4AB352013}"/>
              </a:ext>
            </a:extLst>
          </p:cNvPr>
          <p:cNvSpPr>
            <a:spLocks noGrp="1"/>
          </p:cNvSpPr>
          <p:nvPr>
            <p:ph type="title"/>
          </p:nvPr>
        </p:nvSpPr>
        <p:spPr/>
        <p:txBody>
          <a:bodyPr/>
          <a:lstStyle/>
          <a:p>
            <a:r>
              <a:rPr lang="en-US" dirty="0"/>
              <a:t>Gauss quadrature</a:t>
            </a:r>
          </a:p>
        </p:txBody>
      </p:sp>
      <p:sp>
        <p:nvSpPr>
          <p:cNvPr id="3" name="Footer Placeholder 2">
            <a:extLst>
              <a:ext uri="{FF2B5EF4-FFF2-40B4-BE49-F238E27FC236}">
                <a16:creationId xmlns:a16="http://schemas.microsoft.com/office/drawing/2014/main" id="{ABEBFFB6-B423-31B5-1259-6018C7F1CA6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54B2AA33-3126-CCBE-B067-F10C41785903}"/>
              </a:ext>
            </a:extLst>
          </p:cNvPr>
          <p:cNvSpPr>
            <a:spLocks noGrp="1"/>
          </p:cNvSpPr>
          <p:nvPr>
            <p:ph type="sldNum" sz="quarter" idx="11"/>
          </p:nvPr>
        </p:nvSpPr>
        <p:spPr/>
        <p:txBody>
          <a:bodyPr/>
          <a:lstStyle/>
          <a:p>
            <a:r>
              <a:rPr lang="en-US"/>
              <a:t>Page </a:t>
            </a:r>
            <a:fld id="{15EBE321-CBB1-4E91-BD14-37C8D44326FB}" type="slidenum">
              <a:rPr lang="en-US" smtClean="0"/>
              <a:pPr/>
              <a:t>33</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4AE81F3C-572E-E0B5-7F5E-D1284ADE0CDB}"/>
                  </a:ext>
                </a:extLst>
              </p:cNvPr>
              <p:cNvSpPr>
                <a:spLocks noGrp="1"/>
              </p:cNvSpPr>
              <p:nvPr>
                <p:ph idx="1"/>
              </p:nvPr>
            </p:nvSpPr>
            <p:spPr>
              <a:xfrm>
                <a:off x="410400" y="1300574"/>
                <a:ext cx="6966601" cy="4752000"/>
              </a:xfrm>
            </p:spPr>
            <p:txBody>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Legendre Polynomial Roots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825750" lvl="3" indent="-285750" eaLnBrk="0" fontAlgn="base" hangingPunct="0">
                  <a:lnSpc>
                    <a:spcPct val="150000"/>
                  </a:lnSpc>
                  <a:spcBef>
                    <a:spcPct val="0"/>
                  </a:spcBef>
                  <a:spcAft>
                    <a:spcPct val="0"/>
                  </a:spcAft>
                  <a:buClrTx/>
                </a:pPr>
                <a:r>
                  <a:rPr kumimoji="0" lang="en-US" altLang="en-US" b="0" i="0" u="none" strike="noStrike" cap="none" normalizeH="0" baseline="0" dirty="0">
                    <a:ln>
                      <a:noFill/>
                    </a:ln>
                    <a:solidFill>
                      <a:schemeClr val="tx1"/>
                    </a:solidFill>
                    <a:effectLst/>
                    <a:latin typeface="Arial" panose="020B0604020202020204" pitchFamily="34" charset="0"/>
                  </a:rPr>
                  <a:t>Using </a:t>
                </a:r>
                <a14:m>
                  <m:oMath xmlns:m="http://schemas.openxmlformats.org/officeDocument/2006/math">
                    <m:r>
                      <a:rPr kumimoji="0" lang="en-US" altLang="en-US" b="0" i="1" u="none" strike="noStrike" cap="none" normalizeH="0" baseline="0" dirty="0" smtClean="0">
                        <a:ln>
                          <a:noFill/>
                        </a:ln>
                        <a:solidFill>
                          <a:schemeClr val="tx1"/>
                        </a:solidFill>
                        <a:effectLst/>
                        <a:latin typeface="Cambria Math" panose="02040503050406030204" pitchFamily="18" charset="0"/>
                      </a:rPr>
                      <m:t>𝑛</m:t>
                    </m:r>
                  </m:oMath>
                </a14:m>
                <a:r>
                  <a:rPr kumimoji="0" lang="en-US" altLang="en-US" b="0" i="0" u="none" strike="noStrike" cap="none" normalizeH="0" baseline="0" dirty="0">
                    <a:ln>
                      <a:noFill/>
                    </a:ln>
                    <a:solidFill>
                      <a:schemeClr val="tx1"/>
                    </a:solidFill>
                    <a:effectLst/>
                    <a:latin typeface="Arial" panose="020B0604020202020204" pitchFamily="34" charset="0"/>
                  </a:rPr>
                  <a:t> roots of the Legendre polynomial ensures we can integrate any polynomial up to degree 2n−1 </a:t>
                </a:r>
                <a:r>
                  <a:rPr kumimoji="0" lang="en-US" altLang="en-US" b="0" i="1" u="none" strike="noStrike" cap="none" normalizeH="0" baseline="0" dirty="0">
                    <a:ln>
                      <a:noFill/>
                    </a:ln>
                    <a:solidFill>
                      <a:schemeClr val="tx1"/>
                    </a:solidFill>
                    <a:effectLst/>
                    <a:latin typeface="Arial" panose="020B0604020202020204" pitchFamily="34" charset="0"/>
                  </a:rPr>
                  <a:t>exactly</a:t>
                </a:r>
                <a:r>
                  <a:rPr kumimoji="0" lang="en-US" altLang="en-US" b="0" i="0" u="none" strike="noStrike" cap="none" normalizeH="0" baseline="0" dirty="0">
                    <a:ln>
                      <a:noFill/>
                    </a:ln>
                    <a:solidFill>
                      <a:schemeClr val="tx1"/>
                    </a:solidFill>
                    <a:effectLst/>
                    <a:latin typeface="Arial" panose="020B0604020202020204" pitchFamily="34" charset="0"/>
                  </a:rPr>
                  <a:t>.</a:t>
                </a:r>
              </a:p>
              <a:p>
                <a:pPr marL="825750" lvl="3" indent="-285750" eaLnBrk="0" fontAlgn="base" hangingPunct="0">
                  <a:lnSpc>
                    <a:spcPct val="150000"/>
                  </a:lnSpc>
                  <a:spcBef>
                    <a:spcPct val="0"/>
                  </a:spcBef>
                  <a:spcAft>
                    <a:spcPct val="0"/>
                  </a:spcAft>
                  <a:buClrTx/>
                </a:pPr>
                <a:r>
                  <a:rPr kumimoji="0" lang="en-US" altLang="en-US" sz="1800" b="0" i="0" u="none" strike="noStrike" cap="none" normalizeH="0" baseline="0" dirty="0">
                    <a:ln>
                      <a:noFill/>
                    </a:ln>
                    <a:solidFill>
                      <a:schemeClr val="tx1"/>
                    </a:solidFill>
                    <a:effectLst/>
                    <a:latin typeface="Arial" panose="020B0604020202020204" pitchFamily="34" charset="0"/>
                  </a:rPr>
                  <a:t>This minimizes error, making Gauss(-Legendre) quadrature the most efficient for polynomial integrals.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a:lnSpc>
                    <a:spcPct val="150000"/>
                  </a:lnSpc>
                </a:pPr>
                <a:endParaRPr lang="en-US" dirty="0"/>
              </a:p>
            </p:txBody>
          </p:sp>
        </mc:Choice>
        <mc:Fallback>
          <p:sp>
            <p:nvSpPr>
              <p:cNvPr id="5" name="Content Placeholder 4">
                <a:extLst>
                  <a:ext uri="{FF2B5EF4-FFF2-40B4-BE49-F238E27FC236}">
                    <a16:creationId xmlns:a16="http://schemas.microsoft.com/office/drawing/2014/main" id="{4AE81F3C-572E-E0B5-7F5E-D1284ADE0CDB}"/>
                  </a:ext>
                </a:extLst>
              </p:cNvPr>
              <p:cNvSpPr>
                <a:spLocks noGrp="1" noRot="1" noChangeAspect="1" noMove="1" noResize="1" noEditPoints="1" noAdjustHandles="1" noChangeArrowheads="1" noChangeShapeType="1" noTextEdit="1"/>
              </p:cNvSpPr>
              <p:nvPr>
                <p:ph idx="1"/>
              </p:nvPr>
            </p:nvSpPr>
            <p:spPr>
              <a:xfrm>
                <a:off x="410400" y="1300574"/>
                <a:ext cx="6966601" cy="4752000"/>
              </a:xfrm>
              <a:blipFill>
                <a:blip r:embed="rId2"/>
                <a:stretch>
                  <a:fillRect l="-1837" r="-875"/>
                </a:stretch>
              </a:blipFill>
            </p:spPr>
            <p:txBody>
              <a:bodyPr/>
              <a:lstStyle/>
              <a:p>
                <a:r>
                  <a:rPr lang="en-US">
                    <a:noFill/>
                  </a:rPr>
                  <a:t> </a:t>
                </a:r>
              </a:p>
            </p:txBody>
          </p:sp>
        </mc:Fallback>
      </mc:AlternateContent>
      <p:pic>
        <p:nvPicPr>
          <p:cNvPr id="11" name="Picture 10" descr="A graph with colored lines and numbers&#10;&#10;Description automatically generated">
            <a:extLst>
              <a:ext uri="{FF2B5EF4-FFF2-40B4-BE49-F238E27FC236}">
                <a16:creationId xmlns:a16="http://schemas.microsoft.com/office/drawing/2014/main" id="{E3D55DFE-4B58-36BC-CFBD-729DEEC3F7EA}"/>
              </a:ext>
            </a:extLst>
          </p:cNvPr>
          <p:cNvPicPr>
            <a:picLocks noChangeAspect="1"/>
          </p:cNvPicPr>
          <p:nvPr/>
        </p:nvPicPr>
        <p:blipFill>
          <a:blip r:embed="rId3"/>
          <a:stretch>
            <a:fillRect/>
          </a:stretch>
        </p:blipFill>
        <p:spPr>
          <a:xfrm>
            <a:off x="8258477" y="1054799"/>
            <a:ext cx="3478008" cy="4710000"/>
          </a:xfrm>
          <a:prstGeom prst="rect">
            <a:avLst/>
          </a:prstGeom>
        </p:spPr>
      </p:pic>
      <p:sp>
        <p:nvSpPr>
          <p:cNvPr id="55" name="Title 9">
            <a:extLst>
              <a:ext uri="{FF2B5EF4-FFF2-40B4-BE49-F238E27FC236}">
                <a16:creationId xmlns:a16="http://schemas.microsoft.com/office/drawing/2014/main" id="{B3A1D0A7-D218-AEBA-F387-3503351719F4}"/>
              </a:ext>
            </a:extLst>
          </p:cNvPr>
          <p:cNvSpPr txBox="1">
            <a:spLocks/>
          </p:cNvSpPr>
          <p:nvPr/>
        </p:nvSpPr>
        <p:spPr bwMode="black">
          <a:xfrm>
            <a:off x="582758" y="5999601"/>
            <a:ext cx="9863137" cy="276999"/>
          </a:xfrm>
          <a:prstGeom prst="rect">
            <a:avLst/>
          </a:prstGeom>
          <a:noFill/>
        </p:spPr>
        <p:txBody>
          <a:bodyPr vert="horz" wrap="square" lIns="0" tIns="0" rIns="0" bIns="0" rtlCol="0" anchor="t" anchorCtr="0">
            <a:sp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buClrTx/>
            </a:pPr>
            <a:r>
              <a:rPr lang="en-US" dirty="0">
                <a:highlight>
                  <a:srgbClr val="800080"/>
                </a:highlight>
              </a:rPr>
              <a:t>Exercise 4</a:t>
            </a:r>
          </a:p>
        </p:txBody>
      </p:sp>
      <p:sp>
        <p:nvSpPr>
          <p:cNvPr id="56" name="Rectangle 55">
            <a:extLst>
              <a:ext uri="{FF2B5EF4-FFF2-40B4-BE49-F238E27FC236}">
                <a16:creationId xmlns:a16="http://schemas.microsoft.com/office/drawing/2014/main" id="{0E8CD96A-F55F-1BF8-1FF2-603F0E44CD89}"/>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a:extLst>
              <a:ext uri="{FF2B5EF4-FFF2-40B4-BE49-F238E27FC236}">
                <a16:creationId xmlns:a16="http://schemas.microsoft.com/office/drawing/2014/main" id="{91127260-4965-8B92-A476-DF45B8381CDF}"/>
              </a:ext>
            </a:extLst>
          </p:cNvPr>
          <p:cNvPicPr>
            <a:picLocks noChangeAspect="1"/>
          </p:cNvPicPr>
          <p:nvPr/>
        </p:nvPicPr>
        <p:blipFill>
          <a:blip r:embed="rId4"/>
          <a:stretch>
            <a:fillRect/>
          </a:stretch>
        </p:blipFill>
        <p:spPr>
          <a:xfrm>
            <a:off x="857250" y="3676574"/>
            <a:ext cx="5810310" cy="872578"/>
          </a:xfrm>
          <a:prstGeom prst="rect">
            <a:avLst/>
          </a:prstGeom>
        </p:spPr>
      </p:pic>
      <p:pic>
        <p:nvPicPr>
          <p:cNvPr id="9" name="Picture 8">
            <a:extLst>
              <a:ext uri="{FF2B5EF4-FFF2-40B4-BE49-F238E27FC236}">
                <a16:creationId xmlns:a16="http://schemas.microsoft.com/office/drawing/2014/main" id="{3213A3A2-57E5-8699-5344-D593F3603F25}"/>
              </a:ext>
            </a:extLst>
          </p:cNvPr>
          <p:cNvPicPr>
            <a:picLocks noChangeAspect="1"/>
          </p:cNvPicPr>
          <p:nvPr/>
        </p:nvPicPr>
        <p:blipFill>
          <a:blip r:embed="rId5"/>
          <a:stretch>
            <a:fillRect/>
          </a:stretch>
        </p:blipFill>
        <p:spPr>
          <a:xfrm>
            <a:off x="857250" y="4617553"/>
            <a:ext cx="5810310" cy="1022048"/>
          </a:xfrm>
          <a:prstGeom prst="rect">
            <a:avLst/>
          </a:prstGeom>
        </p:spPr>
      </p:pic>
      <p:sp>
        <p:nvSpPr>
          <p:cNvPr id="10" name="Rectangle 9">
            <a:extLst>
              <a:ext uri="{FF2B5EF4-FFF2-40B4-BE49-F238E27FC236}">
                <a16:creationId xmlns:a16="http://schemas.microsoft.com/office/drawing/2014/main" id="{D0B2B72D-B18A-F118-CE78-C0C2A94C02DC}"/>
              </a:ext>
            </a:extLst>
          </p:cNvPr>
          <p:cNvSpPr/>
          <p:nvPr/>
        </p:nvSpPr>
        <p:spPr>
          <a:xfrm>
            <a:off x="914400" y="3749040"/>
            <a:ext cx="1357162" cy="202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2" name="Rectangle 11">
            <a:extLst>
              <a:ext uri="{FF2B5EF4-FFF2-40B4-BE49-F238E27FC236}">
                <a16:creationId xmlns:a16="http://schemas.microsoft.com/office/drawing/2014/main" id="{02BE2494-2B97-04F8-E128-A7106A84986B}"/>
              </a:ext>
            </a:extLst>
          </p:cNvPr>
          <p:cNvSpPr/>
          <p:nvPr/>
        </p:nvSpPr>
        <p:spPr>
          <a:xfrm>
            <a:off x="914400" y="4701552"/>
            <a:ext cx="1357162" cy="202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235702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5AF2-D837-D204-E628-0970F76E3B3F}"/>
              </a:ext>
            </a:extLst>
          </p:cNvPr>
          <p:cNvSpPr>
            <a:spLocks noGrp="1"/>
          </p:cNvSpPr>
          <p:nvPr>
            <p:ph type="title"/>
          </p:nvPr>
        </p:nvSpPr>
        <p:spPr/>
        <p:txBody>
          <a:bodyPr/>
          <a:lstStyle/>
          <a:p>
            <a:r>
              <a:rPr lang="en-US" dirty="0"/>
              <a:t>Progressive Quadrature rules (</a:t>
            </a:r>
            <a:r>
              <a:rPr lang="en-US" dirty="0" err="1"/>
              <a:t>Kronrod</a:t>
            </a:r>
            <a:r>
              <a:rPr lang="en-US" dirty="0"/>
              <a:t> rules)</a:t>
            </a:r>
          </a:p>
        </p:txBody>
      </p:sp>
      <p:sp>
        <p:nvSpPr>
          <p:cNvPr id="3" name="Footer Placeholder 2">
            <a:extLst>
              <a:ext uri="{FF2B5EF4-FFF2-40B4-BE49-F238E27FC236}">
                <a16:creationId xmlns:a16="http://schemas.microsoft.com/office/drawing/2014/main" id="{FE77D8E8-8A23-DD2D-0929-12F0AE9FE3C2}"/>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2A84A153-825D-48A2-F177-0D1543A967CC}"/>
              </a:ext>
            </a:extLst>
          </p:cNvPr>
          <p:cNvSpPr>
            <a:spLocks noGrp="1"/>
          </p:cNvSpPr>
          <p:nvPr>
            <p:ph type="sldNum" sz="quarter" idx="11"/>
          </p:nvPr>
        </p:nvSpPr>
        <p:spPr/>
        <p:txBody>
          <a:bodyPr/>
          <a:lstStyle/>
          <a:p>
            <a:r>
              <a:rPr lang="en-US"/>
              <a:t>Page </a:t>
            </a:r>
            <a:fld id="{15EBE321-CBB1-4E91-BD14-37C8D44326FB}" type="slidenum">
              <a:rPr lang="en-US" smtClean="0"/>
              <a:pPr/>
              <a:t>34</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F324B09-DC2C-89B7-86E2-E250BAF2A5EE}"/>
                  </a:ext>
                </a:extLst>
              </p:cNvPr>
              <p:cNvSpPr>
                <a:spLocks noGrp="1"/>
              </p:cNvSpPr>
              <p:nvPr>
                <p:ph idx="1"/>
              </p:nvPr>
            </p:nvSpPr>
            <p:spPr>
              <a:xfrm>
                <a:off x="410400" y="1148100"/>
                <a:ext cx="11376026" cy="4752000"/>
              </a:xfrm>
            </p:spPr>
            <p:txBody>
              <a:bodyPr/>
              <a:lstStyle/>
              <a:p>
                <a:pPr marL="285750" indent="-285750">
                  <a:buFont typeface="Arial" panose="020B0604020202020204" pitchFamily="34" charset="0"/>
                  <a:buChar char="•"/>
                </a:pPr>
                <a:r>
                  <a:rPr lang="en-US" b="1" dirty="0">
                    <a:solidFill>
                      <a:schemeClr val="accent1"/>
                    </a:solidFill>
                  </a:rPr>
                  <a:t>Purpose</a:t>
                </a:r>
                <a:r>
                  <a:rPr lang="en-US" dirty="0"/>
                  <a:t>: </a:t>
                </a:r>
              </a:p>
              <a:p>
                <a:pPr marL="645750" lvl="2" indent="-285750"/>
                <a:r>
                  <a:rPr lang="en-US" dirty="0"/>
                  <a:t>Extend an existing Gauss quadrature rule by adding extra points to increase accuracy without changing the interval.</a:t>
                </a:r>
              </a:p>
              <a:p>
                <a:pPr marL="285750" indent="-285750">
                  <a:buFont typeface="Arial" panose="020B0604020202020204" pitchFamily="34" charset="0"/>
                  <a:buChar char="•"/>
                </a:pPr>
                <a:r>
                  <a:rPr lang="en-US" b="1" dirty="0">
                    <a:solidFill>
                      <a:schemeClr val="accent1"/>
                    </a:solidFill>
                  </a:rPr>
                  <a:t>Concept</a:t>
                </a:r>
                <a:r>
                  <a:rPr lang="en-US" dirty="0"/>
                  <a:t>:</a:t>
                </a:r>
              </a:p>
              <a:p>
                <a:pPr marL="742950" lvl="1" indent="-285750">
                  <a:buFont typeface="Arial" panose="020B0604020202020204" pitchFamily="34" charset="0"/>
                  <a:buChar char="•"/>
                </a:pPr>
                <a:r>
                  <a:rPr lang="en-US" dirty="0"/>
                  <a:t>Start with an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point Gauss quadrature rule.</a:t>
                </a:r>
              </a:p>
              <a:p>
                <a:pPr marL="742950" lvl="1" indent="-285750">
                  <a:buFont typeface="Arial" panose="020B0604020202020204" pitchFamily="34" charset="0"/>
                  <a:buChar char="•"/>
                </a:pPr>
                <a:r>
                  <a:rPr lang="en-US" dirty="0"/>
                  <a:t>Add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additional points to create a new rule with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nodes (the </a:t>
                </a:r>
                <a:r>
                  <a:rPr lang="en-US" dirty="0" err="1"/>
                  <a:t>Kronrod</a:t>
                </a:r>
                <a:r>
                  <a:rPr lang="en-US" dirty="0"/>
                  <a:t> rule).</a:t>
                </a:r>
              </a:p>
              <a:p>
                <a:pPr marL="742950" lvl="1" indent="-285750">
                  <a:buFont typeface="Arial" panose="020B0604020202020204" pitchFamily="34" charset="0"/>
                  <a:buChar char="•"/>
                </a:pPr>
                <a:r>
                  <a:rPr lang="en-US" dirty="0" err="1"/>
                  <a:t>Kronrod</a:t>
                </a:r>
                <a:r>
                  <a:rPr lang="en-US" dirty="0"/>
                  <a:t> rule is designed to keep all Gauss nodes and add new ones to improve accuracy</a:t>
                </a:r>
              </a:p>
              <a:p>
                <a:pPr marL="285750" indent="-285750">
                  <a:buFont typeface="Arial" panose="020B0604020202020204" pitchFamily="34" charset="0"/>
                  <a:buChar char="•"/>
                </a:pPr>
                <a:r>
                  <a:rPr lang="en-US" b="1" dirty="0">
                    <a:solidFill>
                      <a:schemeClr val="accent1"/>
                    </a:solidFill>
                  </a:rPr>
                  <a:t>Applications</a:t>
                </a:r>
                <a:r>
                  <a:rPr lang="en-US" dirty="0"/>
                  <a:t>:</a:t>
                </a:r>
              </a:p>
              <a:p>
                <a:pPr marL="742950" lvl="1" indent="-285750">
                  <a:buFont typeface="Arial" panose="020B0604020202020204" pitchFamily="34" charset="0"/>
                  <a:buChar char="•"/>
                </a:pPr>
                <a:r>
                  <a:rPr lang="en-US" dirty="0"/>
                  <a:t>Efficient error estimation: Combine the Gauss and </a:t>
                </a:r>
                <a:r>
                  <a:rPr lang="en-US" dirty="0" err="1"/>
                  <a:t>Kronrod</a:t>
                </a:r>
                <a:r>
                  <a:rPr lang="en-US" dirty="0"/>
                  <a:t> rules to approximate the integral and estimate the error from their difference.</a:t>
                </a:r>
              </a:p>
              <a:p>
                <a:pPr marL="742950" lvl="1" indent="-285750">
                  <a:buFont typeface="Arial" panose="020B0604020202020204" pitchFamily="34" charset="0"/>
                  <a:buChar char="•"/>
                </a:pPr>
                <a:r>
                  <a:rPr lang="en-US" dirty="0"/>
                  <a:t>Commonly used in adaptive quadrature algorithms to control accuracy.</a:t>
                </a:r>
              </a:p>
              <a:p>
                <a:pPr marL="285750" indent="-285750">
                  <a:buFont typeface="Arial" panose="020B0604020202020204" pitchFamily="34" charset="0"/>
                  <a:buChar char="•"/>
                </a:pPr>
                <a:r>
                  <a:rPr lang="en-US" b="1" dirty="0">
                    <a:solidFill>
                      <a:schemeClr val="accent3"/>
                    </a:solidFill>
                  </a:rPr>
                  <a:t>Example</a:t>
                </a:r>
                <a:r>
                  <a:rPr lang="en-US" dirty="0"/>
                  <a:t>:</a:t>
                </a:r>
              </a:p>
              <a:p>
                <a:pPr marL="742950" lvl="1" indent="-285750">
                  <a:buFont typeface="Arial" panose="020B0604020202020204" pitchFamily="34" charset="0"/>
                  <a:buChar char="•"/>
                </a:pPr>
                <a:r>
                  <a:rPr lang="en-US" dirty="0"/>
                  <a:t>The Gauss-</a:t>
                </a:r>
                <a:r>
                  <a:rPr lang="en-US" dirty="0" err="1"/>
                  <a:t>Kronrod</a:t>
                </a:r>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𝐺</m:t>
                        </m:r>
                      </m:e>
                      <m:sub>
                        <m:r>
                          <a:rPr lang="en-US" b="0" i="1" dirty="0" smtClean="0">
                            <a:latin typeface="Cambria Math" panose="02040503050406030204" pitchFamily="18" charset="0"/>
                          </a:rPr>
                          <m:t>7</m:t>
                        </m:r>
                      </m:sub>
                    </m:sSub>
                    <m:r>
                      <a:rPr lang="en-US" b="0" i="0" dirty="0" smtClean="0">
                        <a:latin typeface="Cambria Math" panose="02040503050406030204" pitchFamily="18" charset="0"/>
                      </a:rPr>
                      <m:t>, </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K</m:t>
                        </m:r>
                      </m:e>
                      <m:sub>
                        <m:r>
                          <a:rPr lang="en-US" b="0" i="1" dirty="0" smtClean="0">
                            <a:latin typeface="Cambria Math" panose="02040503050406030204" pitchFamily="18" charset="0"/>
                          </a:rPr>
                          <m:t>15</m:t>
                        </m:r>
                      </m:sub>
                    </m:sSub>
                  </m:oMath>
                </a14:m>
                <a:r>
                  <a:rPr lang="en-US" dirty="0"/>
                  <a:t>) rule uses 7 Gauss points and extends to 15 points for a higher accuracy approximation and error estimation.</a:t>
                </a:r>
              </a:p>
              <a:p>
                <a:pPr marL="285750" indent="-285750">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8F324B09-DC2C-89B7-86E2-E250BAF2A5EE}"/>
                  </a:ext>
                </a:extLst>
              </p:cNvPr>
              <p:cNvSpPr>
                <a:spLocks noGrp="1" noRot="1" noChangeAspect="1" noMove="1" noResize="1" noEditPoints="1" noAdjustHandles="1" noChangeArrowheads="1" noChangeShapeType="1" noTextEdit="1"/>
              </p:cNvSpPr>
              <p:nvPr>
                <p:ph idx="1"/>
              </p:nvPr>
            </p:nvSpPr>
            <p:spPr>
              <a:xfrm>
                <a:off x="410400" y="1148100"/>
                <a:ext cx="11376026" cy="4752000"/>
              </a:xfrm>
              <a:blipFill>
                <a:blip r:embed="rId2"/>
                <a:stretch>
                  <a:fillRect l="-1125" t="-1538" r="-171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713EFB-F4D2-92E2-8521-3B83BE6729A1}"/>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126152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8F84-9C72-E70E-1C14-77E14340D015}"/>
              </a:ext>
            </a:extLst>
          </p:cNvPr>
          <p:cNvSpPr>
            <a:spLocks noGrp="1"/>
          </p:cNvSpPr>
          <p:nvPr>
            <p:ph type="title"/>
          </p:nvPr>
        </p:nvSpPr>
        <p:spPr/>
        <p:txBody>
          <a:bodyPr/>
          <a:lstStyle/>
          <a:p>
            <a:r>
              <a:rPr lang="en-US" dirty="0"/>
              <a:t>Alternative Gaussian </a:t>
            </a:r>
            <a:r>
              <a:rPr lang="en-US" dirty="0" err="1"/>
              <a:t>quadratures</a:t>
            </a:r>
            <a:endParaRPr lang="en-US" dirty="0"/>
          </a:p>
        </p:txBody>
      </p:sp>
      <p:sp>
        <p:nvSpPr>
          <p:cNvPr id="3" name="Footer Placeholder 2">
            <a:extLst>
              <a:ext uri="{FF2B5EF4-FFF2-40B4-BE49-F238E27FC236}">
                <a16:creationId xmlns:a16="http://schemas.microsoft.com/office/drawing/2014/main" id="{3214C44D-60D5-79BA-679B-45B94E75EF7B}"/>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EBB8994-9713-95A6-D8E0-4B21D523AA25}"/>
              </a:ext>
            </a:extLst>
          </p:cNvPr>
          <p:cNvSpPr>
            <a:spLocks noGrp="1"/>
          </p:cNvSpPr>
          <p:nvPr>
            <p:ph type="sldNum" sz="quarter" idx="11"/>
          </p:nvPr>
        </p:nvSpPr>
        <p:spPr/>
        <p:txBody>
          <a:bodyPr/>
          <a:lstStyle/>
          <a:p>
            <a:r>
              <a:rPr lang="en-US"/>
              <a:t>Page </a:t>
            </a:r>
            <a:fld id="{15EBE321-CBB1-4E91-BD14-37C8D44326FB}" type="slidenum">
              <a:rPr lang="en-US" smtClean="0"/>
              <a:pPr/>
              <a:t>35</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6802B66-30D3-805B-C076-8F8538C23C98}"/>
                  </a:ext>
                </a:extLst>
              </p:cNvPr>
              <p:cNvSpPr>
                <a:spLocks noGrp="1"/>
              </p:cNvSpPr>
              <p:nvPr>
                <p:ph idx="1"/>
              </p:nvPr>
            </p:nvSpPr>
            <p:spPr/>
            <p:txBody>
              <a:bodyPr/>
              <a:lstStyle/>
              <a:p>
                <a:pPr marL="285750" indent="-285750">
                  <a:buFont typeface="Arial" panose="020B0604020202020204" pitchFamily="34" charset="0"/>
                  <a:buChar char="•"/>
                </a:pPr>
                <a:r>
                  <a:rPr lang="en-US" dirty="0"/>
                  <a:t>Gaussian quadrature do not include </a:t>
                </a:r>
                <a:r>
                  <a:rPr lang="en-US" b="1" dirty="0"/>
                  <a:t>end points,</a:t>
                </a:r>
                <a:r>
                  <a:rPr lang="en-US" dirty="0"/>
                  <a:t> in some occasions it is useful</a:t>
                </a:r>
              </a:p>
              <a:p>
                <a:pPr marL="285750" indent="-285750">
                  <a:buFont typeface="Arial" panose="020B0604020202020204" pitchFamily="34" charset="0"/>
                  <a:buChar char="•"/>
                </a:pPr>
                <a:endParaRPr lang="en-US" b="1" dirty="0">
                  <a:solidFill>
                    <a:schemeClr val="accent1"/>
                  </a:solidFill>
                </a:endParaRPr>
              </a:p>
              <a:p>
                <a:pPr marL="285750" indent="-285750">
                  <a:buFont typeface="Arial" panose="020B0604020202020204" pitchFamily="34" charset="0"/>
                  <a:buChar char="•"/>
                </a:pPr>
                <a:r>
                  <a:rPr lang="en-US" b="1" dirty="0">
                    <a:solidFill>
                      <a:schemeClr val="accent1"/>
                    </a:solidFill>
                  </a:rPr>
                  <a:t>Gauss-</a:t>
                </a:r>
                <a:r>
                  <a:rPr lang="en-US" b="1" dirty="0" err="1">
                    <a:solidFill>
                      <a:schemeClr val="accent1"/>
                    </a:solidFill>
                  </a:rPr>
                  <a:t>Radau</a:t>
                </a:r>
                <a:r>
                  <a:rPr lang="en-US" b="1" dirty="0">
                    <a:solidFill>
                      <a:schemeClr val="accent1"/>
                    </a:solidFill>
                  </a:rPr>
                  <a:t>:</a:t>
                </a:r>
              </a:p>
              <a:p>
                <a:pPr marL="645750" lvl="2" indent="-285750"/>
                <a:r>
                  <a:rPr lang="en-US" dirty="0"/>
                  <a:t>In Gauss </a:t>
                </a:r>
                <a:r>
                  <a:rPr lang="en-US" dirty="0" err="1"/>
                  <a:t>Radau</a:t>
                </a:r>
                <a:r>
                  <a:rPr lang="en-US" dirty="0"/>
                  <a:t> quadrature, one of the endpoints of the interval of integration is prespeciﬁed as a node, leaving the remaining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 </m:t>
                    </m:r>
                  </m:oMath>
                </a14:m>
                <a:r>
                  <a:rPr lang="en-US" dirty="0"/>
                  <a:t>nodes, as well as all </a:t>
                </a:r>
                <a14:m>
                  <m:oMath xmlns:m="http://schemas.openxmlformats.org/officeDocument/2006/math">
                    <m:r>
                      <a:rPr lang="en-US" i="1" dirty="0" smtClean="0">
                        <a:latin typeface="Cambria Math" panose="02040503050406030204" pitchFamily="18" charset="0"/>
                      </a:rPr>
                      <m:t>𝑛</m:t>
                    </m:r>
                  </m:oMath>
                </a14:m>
                <a:r>
                  <a:rPr lang="en-US" dirty="0"/>
                  <a:t> weights, free to be chosen to maximize the degree of the resulting rule</a:t>
                </a:r>
              </a:p>
              <a:p>
                <a:pPr marL="645750" lvl="2" indent="-285750"/>
                <a:r>
                  <a:rPr lang="en-US" dirty="0"/>
                  <a:t>There are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free parameters, so an </a:t>
                </a:r>
                <a14:m>
                  <m:oMath xmlns:m="http://schemas.openxmlformats.org/officeDocument/2006/math">
                    <m:r>
                      <a:rPr lang="en-US" i="1" dirty="0" smtClean="0">
                        <a:latin typeface="Cambria Math" panose="02040503050406030204" pitchFamily="18" charset="0"/>
                      </a:rPr>
                      <m:t>𝑛</m:t>
                    </m:r>
                  </m:oMath>
                </a14:m>
                <a:r>
                  <a:rPr lang="en-US" dirty="0"/>
                  <a:t>-point Gauss-</a:t>
                </a:r>
                <a:r>
                  <a:rPr lang="en-US" dirty="0" err="1"/>
                  <a:t>Radau</a:t>
                </a:r>
                <a:r>
                  <a:rPr lang="en-US" dirty="0"/>
                  <a:t> rule has degree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 − 2</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1"/>
                    </a:solidFill>
                  </a:rPr>
                  <a:t>Gauss-</a:t>
                </a:r>
                <a:r>
                  <a:rPr lang="en-US" b="1" dirty="0" err="1">
                    <a:solidFill>
                      <a:schemeClr val="accent1"/>
                    </a:solidFill>
                  </a:rPr>
                  <a:t>Lobatto</a:t>
                </a:r>
                <a:r>
                  <a:rPr lang="en-US" b="1" dirty="0">
                    <a:solidFill>
                      <a:schemeClr val="accent1"/>
                    </a:solidFill>
                  </a:rPr>
                  <a:t>:</a:t>
                </a:r>
              </a:p>
              <a:p>
                <a:pPr marL="645750" lvl="2" indent="-285750"/>
                <a:r>
                  <a:rPr lang="en-US" dirty="0"/>
                  <a:t>In 	Gauss-</a:t>
                </a:r>
                <a:r>
                  <a:rPr lang="en-US" dirty="0" err="1"/>
                  <a:t>Lobatto</a:t>
                </a:r>
                <a:r>
                  <a:rPr lang="en-US" dirty="0"/>
                  <a:t> quadrature, both endpoints of the interval of integration are prespeciﬁed as nodes, leaving the remaining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− 2</m:t>
                    </m:r>
                  </m:oMath>
                </a14:m>
                <a:r>
                  <a:rPr lang="en-US" dirty="0"/>
                  <a:t> nodes, as well as all </a:t>
                </a:r>
                <a14:m>
                  <m:oMath xmlns:m="http://schemas.openxmlformats.org/officeDocument/2006/math">
                    <m:r>
                      <a:rPr lang="en-US" i="1" dirty="0" smtClean="0">
                        <a:latin typeface="Cambria Math" panose="02040503050406030204" pitchFamily="18" charset="0"/>
                      </a:rPr>
                      <m:t>𝑛</m:t>
                    </m:r>
                  </m:oMath>
                </a14:m>
                <a:r>
                  <a:rPr lang="en-US" dirty="0"/>
                  <a:t> weights, free</a:t>
                </a:r>
              </a:p>
              <a:p>
                <a:pPr marL="645750" lvl="2" indent="-285750"/>
                <a:r>
                  <a:rPr lang="en-US" dirty="0"/>
                  <a:t>There are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 −2</m:t>
                    </m:r>
                  </m:oMath>
                </a14:m>
                <a:r>
                  <a:rPr lang="en-US" dirty="0"/>
                  <a:t> free parameters, so an </a:t>
                </a:r>
                <a14:m>
                  <m:oMath xmlns:m="http://schemas.openxmlformats.org/officeDocument/2006/math">
                    <m:r>
                      <a:rPr lang="en-US" i="1" dirty="0" smtClean="0">
                        <a:latin typeface="Cambria Math" panose="02040503050406030204" pitchFamily="18" charset="0"/>
                      </a:rPr>
                      <m:t>𝑛</m:t>
                    </m:r>
                  </m:oMath>
                </a14:m>
                <a:r>
                  <a:rPr lang="en-US" dirty="0"/>
                  <a:t>-point Gauss-</a:t>
                </a:r>
                <a:r>
                  <a:rPr lang="en-US" dirty="0" err="1"/>
                  <a:t>Lobatto</a:t>
                </a:r>
                <a:r>
                  <a:rPr lang="en-US" dirty="0"/>
                  <a:t> rule has degree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 −3</m:t>
                    </m:r>
                  </m:oMath>
                </a14:m>
                <a:endParaRPr lang="en-US" dirty="0"/>
              </a:p>
              <a:p>
                <a:pPr marL="645750" lvl="2" indent="-285750"/>
                <a:endParaRPr lang="en-US" dirty="0"/>
              </a:p>
              <a:p>
                <a:endParaRPr lang="en-US" dirty="0"/>
              </a:p>
            </p:txBody>
          </p:sp>
        </mc:Choice>
        <mc:Fallback xmlns="">
          <p:sp>
            <p:nvSpPr>
              <p:cNvPr id="5" name="Content Placeholder 4">
                <a:extLst>
                  <a:ext uri="{FF2B5EF4-FFF2-40B4-BE49-F238E27FC236}">
                    <a16:creationId xmlns:a16="http://schemas.microsoft.com/office/drawing/2014/main" id="{46802B66-30D3-805B-C076-8F8538C23C98}"/>
                  </a:ext>
                </a:extLst>
              </p:cNvPr>
              <p:cNvSpPr>
                <a:spLocks noGrp="1" noRot="1" noChangeAspect="1" noMove="1" noResize="1" noEditPoints="1" noAdjustHandles="1" noChangeArrowheads="1" noChangeShapeType="1" noTextEdit="1"/>
              </p:cNvSpPr>
              <p:nvPr>
                <p:ph idx="1"/>
              </p:nvPr>
            </p:nvSpPr>
            <p:spPr>
              <a:blipFill>
                <a:blip r:embed="rId2"/>
                <a:stretch>
                  <a:fillRect l="-1125" t="-1538" r="-58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B57CF62-89C5-45E7-9F5D-B33FCF9792BE}"/>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268870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7BBD-0532-36FA-E128-997CBE693B77}"/>
              </a:ext>
            </a:extLst>
          </p:cNvPr>
          <p:cNvSpPr>
            <a:spLocks noGrp="1"/>
          </p:cNvSpPr>
          <p:nvPr>
            <p:ph type="title"/>
          </p:nvPr>
        </p:nvSpPr>
        <p:spPr/>
        <p:txBody>
          <a:bodyPr/>
          <a:lstStyle/>
          <a:p>
            <a:r>
              <a:rPr lang="en-US" dirty="0"/>
              <a:t>Adaptive quadrature rule </a:t>
            </a:r>
          </a:p>
        </p:txBody>
      </p:sp>
      <p:sp>
        <p:nvSpPr>
          <p:cNvPr id="3" name="Footer Placeholder 2">
            <a:extLst>
              <a:ext uri="{FF2B5EF4-FFF2-40B4-BE49-F238E27FC236}">
                <a16:creationId xmlns:a16="http://schemas.microsoft.com/office/drawing/2014/main" id="{6A6DCFF4-6E68-A118-4977-25B592F35991}"/>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CB0D7007-59F8-A13C-593C-C8CD3A050A35}"/>
              </a:ext>
            </a:extLst>
          </p:cNvPr>
          <p:cNvSpPr>
            <a:spLocks noGrp="1"/>
          </p:cNvSpPr>
          <p:nvPr>
            <p:ph type="sldNum" sz="quarter" idx="11"/>
          </p:nvPr>
        </p:nvSpPr>
        <p:spPr/>
        <p:txBody>
          <a:bodyPr/>
          <a:lstStyle/>
          <a:p>
            <a:r>
              <a:rPr lang="en-US"/>
              <a:t>Page </a:t>
            </a:r>
            <a:fld id="{15EBE321-CBB1-4E91-BD14-37C8D44326FB}" type="slidenum">
              <a:rPr lang="en-US" smtClean="0"/>
              <a:pPr/>
              <a:t>36</a:t>
            </a:fld>
            <a:endParaRPr lang="en-US"/>
          </a:p>
        </p:txBody>
      </p:sp>
      <p:pic>
        <p:nvPicPr>
          <p:cNvPr id="9" name="Content Placeholder 8" descr="A line of a sound wave&#10;&#10;Description automatically generated with medium confidence">
            <a:extLst>
              <a:ext uri="{FF2B5EF4-FFF2-40B4-BE49-F238E27FC236}">
                <a16:creationId xmlns:a16="http://schemas.microsoft.com/office/drawing/2014/main" id="{52E697BA-4C1D-EBFA-6458-5E877AED2CA7}"/>
              </a:ext>
            </a:extLst>
          </p:cNvPr>
          <p:cNvPicPr>
            <a:picLocks noGrp="1" noChangeAspect="1"/>
          </p:cNvPicPr>
          <p:nvPr>
            <p:ph idx="1"/>
          </p:nvPr>
        </p:nvPicPr>
        <p:blipFill>
          <a:blip r:embed="rId2"/>
          <a:stretch>
            <a:fillRect/>
          </a:stretch>
        </p:blipFill>
        <p:spPr>
          <a:xfrm>
            <a:off x="3652192" y="4503706"/>
            <a:ext cx="5729934" cy="1752359"/>
          </a:xfrm>
        </p:spPr>
      </p:pic>
      <p:sp>
        <p:nvSpPr>
          <p:cNvPr id="10" name="Content Placeholder 4">
            <a:extLst>
              <a:ext uri="{FF2B5EF4-FFF2-40B4-BE49-F238E27FC236}">
                <a16:creationId xmlns:a16="http://schemas.microsoft.com/office/drawing/2014/main" id="{F70AE649-E217-57F5-4504-A3AABF43F8AF}"/>
              </a:ext>
            </a:extLst>
          </p:cNvPr>
          <p:cNvSpPr txBox="1">
            <a:spLocks/>
          </p:cNvSpPr>
          <p:nvPr/>
        </p:nvSpPr>
        <p:spPr bwMode="black">
          <a:xfrm>
            <a:off x="411162" y="1414800"/>
            <a:ext cx="11376026" cy="4752000"/>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b="1" dirty="0">
              <a:solidFill>
                <a:schemeClr val="accent1"/>
              </a:solidFill>
            </a:endParaRPr>
          </a:p>
          <a:p>
            <a:pPr lvl="2" indent="0">
              <a:buNone/>
            </a:pPr>
            <a:endParaRPr lang="en-US" dirty="0"/>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0B97D5-0880-033C-1148-0C8C2D1DC87E}"/>
                  </a:ext>
                </a:extLst>
              </p:cNvPr>
              <p:cNvSpPr txBox="1"/>
              <p:nvPr/>
            </p:nvSpPr>
            <p:spPr>
              <a:xfrm>
                <a:off x="304799" y="914400"/>
                <a:ext cx="11153775" cy="331174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dirty="0">
                    <a:solidFill>
                      <a:schemeClr val="tx1"/>
                    </a:solidFill>
                    <a:latin typeface="+mj-lt"/>
                  </a:rPr>
                  <a:t>Adaptive Quadrature </a:t>
                </a:r>
                <a:r>
                  <a:rPr lang="en-US" sz="1400" dirty="0">
                    <a:solidFill>
                      <a:schemeClr val="tx1"/>
                    </a:solidFill>
                    <a:latin typeface="+mj-lt"/>
                  </a:rPr>
                  <a:t>is a composite rule which refines the interval of integration selectively, focusing more sampling points in areas where the integrand is difficult to approximate.</a:t>
                </a:r>
              </a:p>
              <a:p>
                <a:pPr marL="342900" indent="-342900">
                  <a:lnSpc>
                    <a:spcPct val="150000"/>
                  </a:lnSpc>
                  <a:buFont typeface="+mj-lt"/>
                  <a:buAutoNum type="arabicPeriod"/>
                </a:pPr>
                <a:r>
                  <a:rPr lang="en-US" sz="1400" b="1" dirty="0">
                    <a:solidFill>
                      <a:srgbClr val="EF0137"/>
                    </a:solidFill>
                    <a:latin typeface="+mj-lt"/>
                  </a:rPr>
                  <a:t>Error Estimation</a:t>
                </a:r>
                <a:r>
                  <a:rPr lang="en-US" sz="1400" dirty="0">
                    <a:solidFill>
                      <a:schemeClr val="tx1"/>
                    </a:solidFill>
                    <a:latin typeface="+mj-lt"/>
                  </a:rPr>
                  <a:t>: Use two quadrature rules, </a:t>
                </a:r>
                <a14:m>
                  <m:oMath xmlns:m="http://schemas.openxmlformats.org/officeDocument/2006/math">
                    <m:sSub>
                      <m:sSubPr>
                        <m:ctrlPr>
                          <a:rPr lang="en-US" sz="1400" b="0" i="1" dirty="0" smtClean="0">
                            <a:solidFill>
                              <a:schemeClr val="tx1"/>
                            </a:solidFill>
                            <a:latin typeface="Cambria Math" panose="02040503050406030204" pitchFamily="18" charset="0"/>
                          </a:rPr>
                        </m:ctrlPr>
                      </m:sSubPr>
                      <m:e>
                        <m:r>
                          <a:rPr lang="en-US" sz="1400" i="1" dirty="0" smtClean="0">
                            <a:solidFill>
                              <a:schemeClr val="tx1"/>
                            </a:solidFill>
                            <a:latin typeface="Cambria Math" panose="02040503050406030204" pitchFamily="18" charset="0"/>
                          </a:rPr>
                          <m:t>𝑄</m:t>
                        </m:r>
                      </m:e>
                      <m:sub>
                        <m:sSub>
                          <m:sSubPr>
                            <m:ctrlPr>
                              <a:rPr lang="en-US" sz="1400" i="1" dirty="0">
                                <a:solidFill>
                                  <a:schemeClr val="tx1"/>
                                </a:solidFill>
                                <a:latin typeface="Cambria Math" panose="02040503050406030204" pitchFamily="18" charset="0"/>
                              </a:rPr>
                            </m:ctrlPr>
                          </m:sSubPr>
                          <m:e>
                            <m:r>
                              <a:rPr lang="en-US" sz="1400" i="1" dirty="0">
                                <a:solidFill>
                                  <a:schemeClr val="tx1"/>
                                </a:solidFill>
                                <a:latin typeface="Cambria Math" panose="02040503050406030204" pitchFamily="18" charset="0"/>
                              </a:rPr>
                              <m:t>𝑛</m:t>
                            </m:r>
                          </m:e>
                          <m:sub>
                            <m:r>
                              <a:rPr lang="en-US" sz="1400" i="1" dirty="0">
                                <a:solidFill>
                                  <a:schemeClr val="tx1"/>
                                </a:solidFill>
                                <a:latin typeface="Cambria Math" panose="02040503050406030204" pitchFamily="18" charset="0"/>
                              </a:rPr>
                              <m:t>1</m:t>
                            </m:r>
                          </m:sub>
                        </m:sSub>
                      </m:sub>
                    </m:sSub>
                  </m:oMath>
                </a14:m>
                <a:r>
                  <a:rPr lang="en-US" sz="1400" dirty="0">
                    <a:solidFill>
                      <a:schemeClr val="tx1"/>
                    </a:solidFill>
                    <a:latin typeface="+mj-lt"/>
                  </a:rPr>
                  <a:t> and </a:t>
                </a:r>
                <a14:m>
                  <m:oMath xmlns:m="http://schemas.openxmlformats.org/officeDocument/2006/math">
                    <m:sSub>
                      <m:sSubPr>
                        <m:ctrlPr>
                          <a:rPr lang="en-US" sz="1400" b="0" i="1" dirty="0" smtClean="0">
                            <a:solidFill>
                              <a:schemeClr val="tx1"/>
                            </a:solidFill>
                            <a:latin typeface="Cambria Math" panose="02040503050406030204" pitchFamily="18" charset="0"/>
                          </a:rPr>
                        </m:ctrlPr>
                      </m:sSubPr>
                      <m:e>
                        <m:r>
                          <a:rPr lang="en-US" sz="1400" i="1" dirty="0" smtClean="0">
                            <a:solidFill>
                              <a:schemeClr val="tx1"/>
                            </a:solidFill>
                            <a:latin typeface="Cambria Math" panose="02040503050406030204" pitchFamily="18" charset="0"/>
                          </a:rPr>
                          <m:t>𝑄</m:t>
                        </m:r>
                      </m:e>
                      <m:sub>
                        <m:sSub>
                          <m:sSubPr>
                            <m:ctrlPr>
                              <a:rPr lang="en-US" sz="1400" b="0" i="1" dirty="0" smtClean="0">
                                <a:solidFill>
                                  <a:schemeClr val="tx1"/>
                                </a:solidFill>
                                <a:latin typeface="Cambria Math" panose="02040503050406030204" pitchFamily="18" charset="0"/>
                              </a:rPr>
                            </m:ctrlPr>
                          </m:sSubPr>
                          <m:e>
                            <m:r>
                              <a:rPr lang="en-US" sz="1400" b="0" i="1" dirty="0" smtClean="0">
                                <a:solidFill>
                                  <a:schemeClr val="tx1"/>
                                </a:solidFill>
                                <a:latin typeface="Cambria Math" panose="02040503050406030204" pitchFamily="18" charset="0"/>
                              </a:rPr>
                              <m:t>𝑛</m:t>
                            </m:r>
                          </m:e>
                          <m:sub>
                            <m:r>
                              <a:rPr lang="en-US" sz="1400" b="0" i="1" dirty="0" smtClean="0">
                                <a:solidFill>
                                  <a:schemeClr val="tx1"/>
                                </a:solidFill>
                                <a:latin typeface="Cambria Math" panose="02040503050406030204" pitchFamily="18" charset="0"/>
                              </a:rPr>
                              <m:t>2</m:t>
                            </m:r>
                          </m:sub>
                        </m:sSub>
                      </m:sub>
                    </m:sSub>
                  </m:oMath>
                </a14:m>
                <a:r>
                  <a:rPr lang="en-US" sz="1400" dirty="0">
                    <a:solidFill>
                      <a:schemeClr val="tx1"/>
                    </a:solidFill>
                    <a:latin typeface="+mj-lt"/>
                  </a:rPr>
                  <a:t>​, whose difference estimates the error.</a:t>
                </a:r>
              </a:p>
              <a:p>
                <a:pPr marL="522900" lvl="1" indent="-342900">
                  <a:lnSpc>
                    <a:spcPct val="150000"/>
                  </a:lnSpc>
                </a:pPr>
                <a:r>
                  <a:rPr lang="en-US" sz="1400" b="1" dirty="0">
                    <a:solidFill>
                      <a:schemeClr val="tx1"/>
                    </a:solidFill>
                    <a:latin typeface="+mj-lt"/>
                  </a:rPr>
                  <a:t>Trapezoid and Midpoint Rules</a:t>
                </a:r>
                <a:r>
                  <a:rPr lang="en-US" sz="1400" dirty="0">
                    <a:solidFill>
                      <a:schemeClr val="tx1"/>
                    </a:solidFill>
                    <a:latin typeface="+mj-lt"/>
                  </a:rPr>
                  <a:t>: Basic</a:t>
                </a:r>
              </a:p>
              <a:p>
                <a:pPr marL="522900" lvl="1" indent="-342900">
                  <a:lnSpc>
                    <a:spcPct val="150000"/>
                  </a:lnSpc>
                </a:pPr>
                <a:r>
                  <a:rPr lang="en-US" sz="1400" b="1" dirty="0">
                    <a:solidFill>
                      <a:schemeClr val="tx1"/>
                    </a:solidFill>
                    <a:latin typeface="+mj-lt"/>
                  </a:rPr>
                  <a:t>Higher-Degree Rules</a:t>
                </a:r>
                <a:r>
                  <a:rPr lang="en-US" sz="1400" dirty="0">
                    <a:solidFill>
                      <a:schemeClr val="tx1"/>
                    </a:solidFill>
                    <a:latin typeface="+mj-lt"/>
                  </a:rPr>
                  <a:t>: More efficient, e.g., Gauss-</a:t>
                </a:r>
                <a:r>
                  <a:rPr lang="en-US" sz="1400" dirty="0" err="1">
                    <a:solidFill>
                      <a:schemeClr val="tx1"/>
                    </a:solidFill>
                    <a:latin typeface="+mj-lt"/>
                  </a:rPr>
                  <a:t>Kronrod</a:t>
                </a:r>
                <a:r>
                  <a:rPr lang="en-US" sz="1400" dirty="0">
                    <a:solidFill>
                      <a:schemeClr val="tx1"/>
                    </a:solidFill>
                    <a:latin typeface="+mj-lt"/>
                  </a:rPr>
                  <a:t> (G7, K15)</a:t>
                </a:r>
              </a:p>
              <a:p>
                <a:pPr marL="522900" lvl="1" indent="-342900">
                  <a:lnSpc>
                    <a:spcPct val="150000"/>
                  </a:lnSpc>
                </a:pPr>
                <a:r>
                  <a:rPr lang="en-US" sz="1400" b="1" dirty="0">
                    <a:solidFill>
                      <a:schemeClr val="tx1"/>
                    </a:solidFill>
                    <a:latin typeface="+mj-lt"/>
                  </a:rPr>
                  <a:t>Simpson’s Rule</a:t>
                </a:r>
                <a:r>
                  <a:rPr lang="en-US" sz="1400" dirty="0">
                    <a:solidFill>
                      <a:schemeClr val="tx1"/>
                    </a:solidFill>
                    <a:latin typeface="+mj-lt"/>
                  </a:rPr>
                  <a:t>: Uses a single rule at two levels of subdivision.</a:t>
                </a:r>
                <a:endParaRPr lang="en-US" sz="1400" b="1" dirty="0">
                  <a:solidFill>
                    <a:schemeClr val="tx1"/>
                  </a:solidFill>
                  <a:latin typeface="+mj-lt"/>
                </a:endParaRPr>
              </a:p>
              <a:p>
                <a:pPr marL="342900" indent="-342900">
                  <a:lnSpc>
                    <a:spcPct val="150000"/>
                  </a:lnSpc>
                  <a:buFont typeface="+mj-lt"/>
                  <a:buAutoNum type="arabicPeriod"/>
                </a:pPr>
                <a:r>
                  <a:rPr lang="en-US" sz="1400" b="1" dirty="0">
                    <a:solidFill>
                      <a:srgbClr val="EF0137"/>
                    </a:solidFill>
                    <a:latin typeface="+mj-lt"/>
                  </a:rPr>
                  <a:t>Progressive Rule Application</a:t>
                </a:r>
                <a:r>
                  <a:rPr lang="en-US" sz="1400" dirty="0">
                    <a:solidFill>
                      <a:schemeClr val="tx1"/>
                    </a:solidFill>
                    <a:latin typeface="+mj-lt"/>
                  </a:rPr>
                  <a:t>:</a:t>
                </a:r>
              </a:p>
              <a:p>
                <a:pPr marL="522900" lvl="1" indent="-342900">
                  <a:lnSpc>
                    <a:spcPct val="150000"/>
                  </a:lnSpc>
                </a:pPr>
                <a:r>
                  <a:rPr lang="en-US" sz="1400" dirty="0">
                    <a:solidFill>
                      <a:schemeClr val="tx1"/>
                    </a:solidFill>
                    <a:latin typeface="+mj-lt"/>
                  </a:rPr>
                  <a:t>Apply both rules on the initial interval </a:t>
                </a:r>
                <a14:m>
                  <m:oMath xmlns:m="http://schemas.openxmlformats.org/officeDocument/2006/math">
                    <m:r>
                      <a:rPr lang="en-US" sz="1400" i="1" dirty="0" smtClean="0">
                        <a:solidFill>
                          <a:schemeClr val="tx1"/>
                        </a:solidFill>
                        <a:latin typeface="Cambria Math" panose="02040503050406030204" pitchFamily="18" charset="0"/>
                      </a:rPr>
                      <m:t>[</m:t>
                    </m:r>
                    <m:r>
                      <a:rPr lang="en-US" sz="1400" i="1" dirty="0" err="1">
                        <a:solidFill>
                          <a:schemeClr val="tx1"/>
                        </a:solidFill>
                        <a:latin typeface="Cambria Math" panose="02040503050406030204" pitchFamily="18" charset="0"/>
                      </a:rPr>
                      <m:t>𝑎</m:t>
                    </m:r>
                    <m:r>
                      <a:rPr lang="en-US" sz="1400" i="1" dirty="0" err="1">
                        <a:solidFill>
                          <a:schemeClr val="tx1"/>
                        </a:solidFill>
                        <a:latin typeface="Cambria Math" panose="02040503050406030204" pitchFamily="18" charset="0"/>
                      </a:rPr>
                      <m:t>,</m:t>
                    </m:r>
                    <m:r>
                      <a:rPr lang="en-US" sz="1400" i="1" dirty="0" err="1">
                        <a:solidFill>
                          <a:schemeClr val="tx1"/>
                        </a:solidFill>
                        <a:latin typeface="Cambria Math" panose="02040503050406030204" pitchFamily="18" charset="0"/>
                      </a:rPr>
                      <m:t>𝑏</m:t>
                    </m:r>
                    <m:r>
                      <a:rPr lang="en-US" sz="1400" i="1" dirty="0" smtClean="0">
                        <a:solidFill>
                          <a:schemeClr val="tx1"/>
                        </a:solidFill>
                        <a:latin typeface="Cambria Math" panose="02040503050406030204" pitchFamily="18" charset="0"/>
                      </a:rPr>
                      <m:t>]</m:t>
                    </m:r>
                  </m:oMath>
                </a14:m>
                <a:endParaRPr lang="en-US" sz="1400" dirty="0">
                  <a:solidFill>
                    <a:schemeClr val="tx1"/>
                  </a:solidFill>
                  <a:latin typeface="+mj-lt"/>
                </a:endParaRPr>
              </a:p>
              <a:p>
                <a:pPr marL="522900" lvl="1" indent="-342900">
                  <a:lnSpc>
                    <a:spcPct val="150000"/>
                  </a:lnSpc>
                </a:pPr>
                <a:r>
                  <a:rPr lang="en-US" sz="1400" dirty="0">
                    <a:solidFill>
                      <a:schemeClr val="tx1"/>
                    </a:solidFill>
                    <a:latin typeface="+mj-lt"/>
                  </a:rPr>
                  <a:t>If the estimated error exceeds tolerance, divide the interval and repeat on each subinterval.</a:t>
                </a:r>
              </a:p>
              <a:p>
                <a:pPr marL="522900" lvl="1" indent="-342900">
                  <a:lnSpc>
                    <a:spcPct val="150000"/>
                  </a:lnSpc>
                </a:pPr>
                <a:r>
                  <a:rPr lang="en-US" sz="1400" dirty="0">
                    <a:solidFill>
                      <a:schemeClr val="tx1"/>
                    </a:solidFill>
                    <a:latin typeface="+mj-lt"/>
                  </a:rPr>
                  <a:t>Continue until all subintervals meet the desired accuracy tolerance.</a:t>
                </a:r>
              </a:p>
            </p:txBody>
          </p:sp>
        </mc:Choice>
        <mc:Fallback xmlns="">
          <p:sp>
            <p:nvSpPr>
              <p:cNvPr id="12" name="TextBox 11">
                <a:extLst>
                  <a:ext uri="{FF2B5EF4-FFF2-40B4-BE49-F238E27FC236}">
                    <a16:creationId xmlns:a16="http://schemas.microsoft.com/office/drawing/2014/main" id="{A30B97D5-0880-033C-1148-0C8C2D1DC87E}"/>
                  </a:ext>
                </a:extLst>
              </p:cNvPr>
              <p:cNvSpPr txBox="1">
                <a:spLocks noRot="1" noChangeAspect="1" noMove="1" noResize="1" noEditPoints="1" noAdjustHandles="1" noChangeArrowheads="1" noChangeShapeType="1" noTextEdit="1"/>
              </p:cNvSpPr>
              <p:nvPr/>
            </p:nvSpPr>
            <p:spPr>
              <a:xfrm>
                <a:off x="304799" y="914400"/>
                <a:ext cx="11153775" cy="3311740"/>
              </a:xfrm>
              <a:prstGeom prst="rect">
                <a:avLst/>
              </a:prstGeom>
              <a:blipFill>
                <a:blip r:embed="rId3"/>
                <a:stretch>
                  <a:fillRect l="-55" b="-92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3F8E9D5-64C6-7CB2-8EED-DE06228B66BD}"/>
              </a:ext>
            </a:extLst>
          </p:cNvPr>
          <p:cNvSpPr txBox="1"/>
          <p:nvPr/>
        </p:nvSpPr>
        <p:spPr>
          <a:xfrm>
            <a:off x="3652192" y="5443200"/>
            <a:ext cx="5729934" cy="307777"/>
          </a:xfrm>
          <a:prstGeom prst="rect">
            <a:avLst/>
          </a:prstGeom>
          <a:noFill/>
        </p:spPr>
        <p:txBody>
          <a:bodyPr wrap="square">
            <a:spAutoFit/>
          </a:bodyPr>
          <a:lstStyle/>
          <a:p>
            <a:r>
              <a:rPr lang="en-US" sz="1400" dirty="0">
                <a:solidFill>
                  <a:schemeClr val="bg1"/>
                </a:solidFill>
                <a:latin typeface="+mj-lt"/>
              </a:rPr>
              <a:t>Typical placement of evaluation points by adaptive quadrature routine</a:t>
            </a:r>
          </a:p>
        </p:txBody>
      </p:sp>
      <p:sp>
        <p:nvSpPr>
          <p:cNvPr id="15" name="Rectangle 14">
            <a:extLst>
              <a:ext uri="{FF2B5EF4-FFF2-40B4-BE49-F238E27FC236}">
                <a16:creationId xmlns:a16="http://schemas.microsoft.com/office/drawing/2014/main" id="{B4DDADA5-9790-745F-2529-849275C2231D}"/>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92567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3B98-2A69-F989-2E48-BA766C91E198}"/>
              </a:ext>
            </a:extLst>
          </p:cNvPr>
          <p:cNvSpPr>
            <a:spLocks noGrp="1"/>
          </p:cNvSpPr>
          <p:nvPr>
            <p:ph type="title"/>
          </p:nvPr>
        </p:nvSpPr>
        <p:spPr/>
        <p:txBody>
          <a:bodyPr/>
          <a:lstStyle/>
          <a:p>
            <a:r>
              <a:rPr lang="en-US" dirty="0"/>
              <a:t>Improper Integrals</a:t>
            </a:r>
          </a:p>
        </p:txBody>
      </p:sp>
      <p:sp>
        <p:nvSpPr>
          <p:cNvPr id="3" name="Footer Placeholder 2">
            <a:extLst>
              <a:ext uri="{FF2B5EF4-FFF2-40B4-BE49-F238E27FC236}">
                <a16:creationId xmlns:a16="http://schemas.microsoft.com/office/drawing/2014/main" id="{868676C2-DB04-6274-483B-49F7B97A531B}"/>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25E4A117-3511-CF9D-21BD-A3F62756E686}"/>
              </a:ext>
            </a:extLst>
          </p:cNvPr>
          <p:cNvSpPr>
            <a:spLocks noGrp="1"/>
          </p:cNvSpPr>
          <p:nvPr>
            <p:ph type="sldNum" sz="quarter" idx="11"/>
          </p:nvPr>
        </p:nvSpPr>
        <p:spPr/>
        <p:txBody>
          <a:bodyPr/>
          <a:lstStyle/>
          <a:p>
            <a:r>
              <a:rPr lang="en-US"/>
              <a:t>Page </a:t>
            </a:r>
            <a:fld id="{15EBE321-CBB1-4E91-BD14-37C8D44326FB}" type="slidenum">
              <a:rPr lang="en-US" smtClean="0"/>
              <a:pPr/>
              <a:t>37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29E5BAC-4B5A-5D7B-E270-7AE440F1C039}"/>
                  </a:ext>
                </a:extLst>
              </p:cNvPr>
              <p:cNvSpPr>
                <a:spLocks noGrp="1"/>
              </p:cNvSpPr>
              <p:nvPr>
                <p:ph idx="1"/>
              </p:nvPr>
            </p:nvSpPr>
            <p:spPr>
              <a:xfrm>
                <a:off x="407987" y="1443375"/>
                <a:ext cx="11376026" cy="4752000"/>
              </a:xfrm>
            </p:spPr>
            <p:txBody>
              <a:bodyPr/>
              <a:lstStyle/>
              <a:p>
                <a:pPr marL="285750" indent="-285750">
                  <a:buFont typeface="Arial" panose="020B0604020202020204" pitchFamily="34" charset="0"/>
                  <a:buChar char="•"/>
                </a:pPr>
                <a:r>
                  <a:rPr lang="en-US" dirty="0"/>
                  <a:t>If either the integrand or the interval is unbounded, then it may still be possible to deﬁne an improper integral</a:t>
                </a:r>
              </a:p>
              <a:p>
                <a:pPr marL="285750" indent="-285750">
                  <a:buFont typeface="Arial" panose="020B0604020202020204" pitchFamily="34" charset="0"/>
                  <a:buChar char="•"/>
                </a:pPr>
                <a:r>
                  <a:rPr lang="en-US" dirty="0"/>
                  <a:t>For an integrand with a singularity (i.e. unbounded at a point c ∈ [a, b]), the improper integral is deﬁned as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Provided that </a:t>
                </a:r>
                <a14:m>
                  <m:oMath xmlns:m="http://schemas.openxmlformats.org/officeDocument/2006/math">
                    <m:r>
                      <a:rPr lang="en-US" i="1" dirty="0" smtClean="0">
                        <a:latin typeface="Cambria Math" panose="02040503050406030204" pitchFamily="18" charset="0"/>
                      </a:rPr>
                      <m:t>𝑓</m:t>
                    </m:r>
                  </m:oMath>
                </a14:m>
                <a:r>
                  <a:rPr lang="en-US" dirty="0"/>
                  <a:t> is integrable on any subinterval and the indicated limits exist and are ﬁnite. </a:t>
                </a:r>
              </a:p>
              <a:p>
                <a:pPr marL="285750" indent="-285750">
                  <a:buFont typeface="Arial" panose="020B0604020202020204" pitchFamily="34" charset="0"/>
                  <a:buChar char="•"/>
                </a:pPr>
                <a:r>
                  <a:rPr lang="en-US" dirty="0"/>
                  <a:t>Best approach for dealing with a singularity in the integrand is to remove the singularity either by </a:t>
                </a:r>
              </a:p>
              <a:p>
                <a:pPr marL="702900" lvl="2" indent="-342900">
                  <a:buFont typeface="+mj-lt"/>
                  <a:buAutoNum type="arabicPeriod"/>
                </a:pPr>
                <a:r>
                  <a:rPr lang="en-US" dirty="0"/>
                  <a:t>transforming the variable of integration</a:t>
                </a:r>
              </a:p>
              <a:p>
                <a:pPr marL="702900" lvl="2" indent="-342900">
                  <a:buFont typeface="+mj-lt"/>
                  <a:buAutoNum type="arabicPeriod"/>
                </a:pPr>
                <a:r>
                  <a:rPr lang="en-US" dirty="0"/>
                  <a:t>dividing out / subtracting oﬀ an analytically integrable function having the same singularity</a:t>
                </a:r>
              </a:p>
              <a:p>
                <a:pPr lvl="2" indent="0">
                  <a:buNone/>
                </a:pPr>
                <a:endParaRPr lang="en-US" dirty="0"/>
              </a:p>
              <a:p>
                <a:pPr marL="702900" lvl="2" indent="-342900">
                  <a:buFont typeface="+mj-lt"/>
                  <a:buAutoNum type="arabicPeriod"/>
                </a:pPr>
                <a:endParaRPr lang="en-US" dirty="0"/>
              </a:p>
              <a:p>
                <a:pPr marL="702900" lvl="2" indent="-342900">
                  <a:buFont typeface="+mj-lt"/>
                  <a:buAutoNum type="arabicPeriod"/>
                </a:pPr>
                <a:endParaRPr lang="en-US" dirty="0"/>
              </a:p>
              <a:p>
                <a:pPr marL="702900" lvl="2" indent="-342900">
                  <a:buFont typeface="+mj-lt"/>
                  <a:buAutoNum type="arabicPeriod"/>
                </a:pPr>
                <a:endParaRPr lang="en-US" dirty="0"/>
              </a:p>
              <a:p>
                <a:endParaRPr lang="en-US" dirty="0"/>
              </a:p>
            </p:txBody>
          </p:sp>
        </mc:Choice>
        <mc:Fallback xmlns="">
          <p:sp>
            <p:nvSpPr>
              <p:cNvPr id="5" name="Content Placeholder 4">
                <a:extLst>
                  <a:ext uri="{FF2B5EF4-FFF2-40B4-BE49-F238E27FC236}">
                    <a16:creationId xmlns:a16="http://schemas.microsoft.com/office/drawing/2014/main" id="{529E5BAC-4B5A-5D7B-E270-7AE440F1C039}"/>
                  </a:ext>
                </a:extLst>
              </p:cNvPr>
              <p:cNvSpPr>
                <a:spLocks noGrp="1" noRot="1" noChangeAspect="1" noMove="1" noResize="1" noEditPoints="1" noAdjustHandles="1" noChangeArrowheads="1" noChangeShapeType="1" noTextEdit="1"/>
              </p:cNvSpPr>
              <p:nvPr>
                <p:ph idx="1"/>
              </p:nvPr>
            </p:nvSpPr>
            <p:spPr>
              <a:xfrm>
                <a:off x="407987" y="1443375"/>
                <a:ext cx="11376026" cy="4752000"/>
              </a:xfrm>
              <a:blipFill>
                <a:blip r:embed="rId2"/>
                <a:stretch>
                  <a:fillRect l="-1179" t="-1540"/>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CEABC17E-D939-618A-CD0D-69FBF2F095E3}"/>
              </a:ext>
            </a:extLst>
          </p:cNvPr>
          <p:cNvPicPr>
            <a:picLocks noChangeAspect="1"/>
          </p:cNvPicPr>
          <p:nvPr/>
        </p:nvPicPr>
        <p:blipFill>
          <a:blip r:embed="rId3"/>
          <a:stretch>
            <a:fillRect/>
          </a:stretch>
        </p:blipFill>
        <p:spPr>
          <a:xfrm>
            <a:off x="3547334" y="2311371"/>
            <a:ext cx="4674152" cy="673998"/>
          </a:xfrm>
          <a:prstGeom prst="rect">
            <a:avLst/>
          </a:prstGeom>
        </p:spPr>
      </p:pic>
      <p:sp>
        <p:nvSpPr>
          <p:cNvPr id="10" name="TextBox 9">
            <a:extLst>
              <a:ext uri="{FF2B5EF4-FFF2-40B4-BE49-F238E27FC236}">
                <a16:creationId xmlns:a16="http://schemas.microsoft.com/office/drawing/2014/main" id="{359B09D0-B118-28EE-4656-AC71C0096517}"/>
              </a:ext>
            </a:extLst>
          </p:cNvPr>
          <p:cNvSpPr txBox="1"/>
          <p:nvPr/>
        </p:nvSpPr>
        <p:spPr>
          <a:xfrm>
            <a:off x="735162" y="4800627"/>
            <a:ext cx="1400175" cy="276999"/>
          </a:xfrm>
          <a:prstGeom prst="rect">
            <a:avLst/>
          </a:prstGeom>
          <a:noFill/>
        </p:spPr>
        <p:txBody>
          <a:bodyPr wrap="square" lIns="0" tIns="0" rIns="0" bIns="0" rtlCol="0">
            <a:spAutoFit/>
          </a:bodyPr>
          <a:lstStyle/>
          <a:p>
            <a:pPr algn="l"/>
            <a:r>
              <a:rPr lang="en-US" dirty="0">
                <a:solidFill>
                  <a:schemeClr val="tx1"/>
                </a:solidFill>
                <a:highlight>
                  <a:srgbClr val="800080"/>
                </a:highlight>
              </a:rPr>
              <a:t>Exercise 5</a:t>
            </a:r>
          </a:p>
        </p:txBody>
      </p:sp>
      <p:sp>
        <p:nvSpPr>
          <p:cNvPr id="11" name="Rectangle 10">
            <a:extLst>
              <a:ext uri="{FF2B5EF4-FFF2-40B4-BE49-F238E27FC236}">
                <a16:creationId xmlns:a16="http://schemas.microsoft.com/office/drawing/2014/main" id="{1EA783DA-8371-955B-6068-3E0FE50582EA}"/>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5309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B32A-4DE7-3B4C-19ED-60BDD83290C3}"/>
              </a:ext>
            </a:extLst>
          </p:cNvPr>
          <p:cNvSpPr>
            <a:spLocks noGrp="1"/>
          </p:cNvSpPr>
          <p:nvPr>
            <p:ph type="title"/>
          </p:nvPr>
        </p:nvSpPr>
        <p:spPr/>
        <p:txBody>
          <a:bodyPr/>
          <a:lstStyle/>
          <a:p>
            <a:r>
              <a:rPr lang="en-US" dirty="0"/>
              <a:t>Improper Integrals</a:t>
            </a:r>
          </a:p>
        </p:txBody>
      </p:sp>
      <p:sp>
        <p:nvSpPr>
          <p:cNvPr id="3" name="Footer Placeholder 2">
            <a:extLst>
              <a:ext uri="{FF2B5EF4-FFF2-40B4-BE49-F238E27FC236}">
                <a16:creationId xmlns:a16="http://schemas.microsoft.com/office/drawing/2014/main" id="{127A1720-F92F-1CE4-C50D-E7A37C498D26}"/>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C01D179E-A3CE-3D48-4DC8-63BB28874C9A}"/>
              </a:ext>
            </a:extLst>
          </p:cNvPr>
          <p:cNvSpPr>
            <a:spLocks noGrp="1"/>
          </p:cNvSpPr>
          <p:nvPr>
            <p:ph type="sldNum" sz="quarter" idx="11"/>
          </p:nvPr>
        </p:nvSpPr>
        <p:spPr/>
        <p:txBody>
          <a:bodyPr/>
          <a:lstStyle/>
          <a:p>
            <a:r>
              <a:rPr lang="en-US"/>
              <a:t>Page </a:t>
            </a:r>
            <a:fld id="{15EBE321-CBB1-4E91-BD14-37C8D44326FB}" type="slidenum">
              <a:rPr lang="en-US" smtClean="0"/>
              <a:pPr/>
              <a:t>38</a:t>
            </a:fld>
            <a:endParaRPr lang="en-US"/>
          </a:p>
        </p:txBody>
      </p:sp>
      <p:pic>
        <p:nvPicPr>
          <p:cNvPr id="178" name="Picture 177">
            <a:extLst>
              <a:ext uri="{FF2B5EF4-FFF2-40B4-BE49-F238E27FC236}">
                <a16:creationId xmlns:a16="http://schemas.microsoft.com/office/drawing/2014/main" id="{849B3B9E-CB9F-D5DE-211C-EE43771BCCEB}"/>
              </a:ext>
            </a:extLst>
          </p:cNvPr>
          <p:cNvPicPr>
            <a:picLocks noChangeAspect="1"/>
          </p:cNvPicPr>
          <p:nvPr/>
        </p:nvPicPr>
        <p:blipFill>
          <a:blip r:embed="rId2"/>
          <a:stretch>
            <a:fillRect/>
          </a:stretch>
        </p:blipFill>
        <p:spPr>
          <a:xfrm>
            <a:off x="1392063" y="2323915"/>
            <a:ext cx="8761588" cy="3288532"/>
          </a:xfrm>
          <a:prstGeom prst="rect">
            <a:avLst/>
          </a:prstGeom>
        </p:spPr>
      </p:pic>
      <p:sp>
        <p:nvSpPr>
          <p:cNvPr id="179" name="TextBox 178">
            <a:extLst>
              <a:ext uri="{FF2B5EF4-FFF2-40B4-BE49-F238E27FC236}">
                <a16:creationId xmlns:a16="http://schemas.microsoft.com/office/drawing/2014/main" id="{4B12E180-7CEC-2962-136C-C7B0CCEB5C6A}"/>
              </a:ext>
            </a:extLst>
          </p:cNvPr>
          <p:cNvSpPr txBox="1"/>
          <p:nvPr/>
        </p:nvSpPr>
        <p:spPr>
          <a:xfrm>
            <a:off x="628649" y="1381125"/>
            <a:ext cx="3019425" cy="276999"/>
          </a:xfrm>
          <a:prstGeom prst="rect">
            <a:avLst/>
          </a:prstGeom>
          <a:noFill/>
        </p:spPr>
        <p:txBody>
          <a:bodyPr wrap="square" lIns="0" tIns="0" rIns="0" bIns="0" rtlCol="0">
            <a:spAutoFit/>
          </a:bodyPr>
          <a:lstStyle/>
          <a:p>
            <a:pPr algn="l"/>
            <a:r>
              <a:rPr lang="en-US" dirty="0">
                <a:solidFill>
                  <a:schemeClr val="tx1"/>
                </a:solidFill>
              </a:rPr>
              <a:t>Exercise 5 - correction</a:t>
            </a:r>
          </a:p>
        </p:txBody>
      </p:sp>
      <p:sp>
        <p:nvSpPr>
          <p:cNvPr id="180" name="Rectangle 179">
            <a:extLst>
              <a:ext uri="{FF2B5EF4-FFF2-40B4-BE49-F238E27FC236}">
                <a16:creationId xmlns:a16="http://schemas.microsoft.com/office/drawing/2014/main" id="{FE782787-B3AE-E7A2-2B9D-382BE772107F}"/>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672587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905C-9C76-D08A-47D4-68C96B3650E6}"/>
              </a:ext>
            </a:extLst>
          </p:cNvPr>
          <p:cNvSpPr>
            <a:spLocks noGrp="1"/>
          </p:cNvSpPr>
          <p:nvPr>
            <p:ph type="title"/>
          </p:nvPr>
        </p:nvSpPr>
        <p:spPr/>
        <p:txBody>
          <a:bodyPr/>
          <a:lstStyle/>
          <a:p>
            <a:r>
              <a:rPr lang="en-US" dirty="0"/>
              <a:t>Double Integrals </a:t>
            </a:r>
          </a:p>
        </p:txBody>
      </p:sp>
      <p:sp>
        <p:nvSpPr>
          <p:cNvPr id="3" name="Footer Placeholder 2">
            <a:extLst>
              <a:ext uri="{FF2B5EF4-FFF2-40B4-BE49-F238E27FC236}">
                <a16:creationId xmlns:a16="http://schemas.microsoft.com/office/drawing/2014/main" id="{6DF2E461-3C68-C025-C095-0DE115994DE6}"/>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89181E2C-6A56-E82B-713C-4087B9E5E3D1}"/>
              </a:ext>
            </a:extLst>
          </p:cNvPr>
          <p:cNvSpPr>
            <a:spLocks noGrp="1"/>
          </p:cNvSpPr>
          <p:nvPr>
            <p:ph type="sldNum" sz="quarter" idx="11"/>
          </p:nvPr>
        </p:nvSpPr>
        <p:spPr/>
        <p:txBody>
          <a:bodyPr/>
          <a:lstStyle/>
          <a:p>
            <a:r>
              <a:rPr lang="en-US"/>
              <a:t>Page </a:t>
            </a:r>
            <a:fld id="{15EBE321-CBB1-4E91-BD14-37C8D44326FB}" type="slidenum">
              <a:rPr lang="en-US" smtClean="0"/>
              <a:pPr/>
              <a:t>39</a:t>
            </a:fld>
            <a:endParaRPr lang="en-US"/>
          </a:p>
        </p:txBody>
      </p:sp>
      <p:sp>
        <p:nvSpPr>
          <p:cNvPr id="5" name="Content Placeholder 4">
            <a:extLst>
              <a:ext uri="{FF2B5EF4-FFF2-40B4-BE49-F238E27FC236}">
                <a16:creationId xmlns:a16="http://schemas.microsoft.com/office/drawing/2014/main" id="{3C1A1610-D5A1-433A-D7DC-50271F977B36}"/>
              </a:ext>
            </a:extLst>
          </p:cNvPr>
          <p:cNvSpPr>
            <a:spLocks noGrp="1"/>
          </p:cNvSpPr>
          <p:nvPr>
            <p:ph idx="1"/>
          </p:nvPr>
        </p:nvSpPr>
        <p:spPr>
          <a:xfrm>
            <a:off x="410400" y="1054800"/>
            <a:ext cx="11376026" cy="4752000"/>
          </a:xfrm>
        </p:spPr>
        <p:txBody>
          <a:bodyPr/>
          <a:lstStyle/>
          <a:p>
            <a:pPr marL="285750" indent="-285750">
              <a:buFont typeface="Arial" panose="020B0604020202020204" pitchFamily="34" charset="0"/>
              <a:buChar char="•"/>
            </a:pPr>
            <a:r>
              <a:rPr lang="en-US" dirty="0"/>
              <a:t>There are different strategies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645750" lvl="2" indent="-285750"/>
            <a:r>
              <a:rPr lang="en-US" dirty="0"/>
              <a:t>Use a pair of adaptive one-dimensional quadrature routines, one for the outer integral and the other for the inner integral. Each time the outer routine calls its integrand function, the latter in turn calls the inner quadrature routine.</a:t>
            </a:r>
          </a:p>
          <a:p>
            <a:endParaRPr lang="en-US" dirty="0"/>
          </a:p>
          <a:p>
            <a:pPr marL="645750" lvl="2" indent="-285750"/>
            <a:r>
              <a:rPr lang="en-US" dirty="0"/>
              <a:t>Use a Cartesian product rule. Such rules result from applying one-dimensional quadrature rules in successive dimensions. This approach is limited to regions that can be decomposed into rectangles.</a:t>
            </a:r>
          </a:p>
          <a:p>
            <a:pPr marL="285750" indent="-285750">
              <a:buFont typeface="Arial" panose="020B0604020202020204" pitchFamily="34" charset="0"/>
              <a:buChar char="•"/>
            </a:pPr>
            <a:endParaRPr lang="en-US" dirty="0"/>
          </a:p>
          <a:p>
            <a:pPr marL="645750" lvl="2" indent="-285750"/>
            <a:r>
              <a:rPr lang="en-US" dirty="0"/>
              <a:t>Use a nonproduct </a:t>
            </a:r>
            <a:r>
              <a:rPr lang="en-US" dirty="0" err="1"/>
              <a:t>interpolatory</a:t>
            </a:r>
            <a:r>
              <a:rPr lang="en-US" dirty="0"/>
              <a:t> cubature rule. Such rules, with error estimates, are available for a number of standard regions, the most important of which for adaptive use is triangles, since many two-dimensional regions can be eﬃciently triangulated to any desired level of reﬁnement.</a:t>
            </a:r>
          </a:p>
        </p:txBody>
      </p:sp>
      <p:pic>
        <p:nvPicPr>
          <p:cNvPr id="7" name="Picture 6" descr="A black text on a white background&#10;&#10;Description automatically generated">
            <a:extLst>
              <a:ext uri="{FF2B5EF4-FFF2-40B4-BE49-F238E27FC236}">
                <a16:creationId xmlns:a16="http://schemas.microsoft.com/office/drawing/2014/main" id="{5372EE31-85BE-6962-AFD9-9A88B479A559}"/>
              </a:ext>
            </a:extLst>
          </p:cNvPr>
          <p:cNvPicPr>
            <a:picLocks noChangeAspect="1"/>
          </p:cNvPicPr>
          <p:nvPr/>
        </p:nvPicPr>
        <p:blipFill>
          <a:blip r:embed="rId2"/>
          <a:stretch>
            <a:fillRect/>
          </a:stretch>
        </p:blipFill>
        <p:spPr>
          <a:xfrm>
            <a:off x="5025965" y="1558800"/>
            <a:ext cx="2463744" cy="954940"/>
          </a:xfrm>
          <a:prstGeom prst="rect">
            <a:avLst/>
          </a:prstGeom>
        </p:spPr>
      </p:pic>
      <p:sp>
        <p:nvSpPr>
          <p:cNvPr id="8" name="Rectangle 7">
            <a:extLst>
              <a:ext uri="{FF2B5EF4-FFF2-40B4-BE49-F238E27FC236}">
                <a16:creationId xmlns:a16="http://schemas.microsoft.com/office/drawing/2014/main" id="{D066EBEC-831F-E6D1-2941-D4E0BE036285}"/>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59417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Dates back from Antiquity </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D83F2D0-CFB7-550C-8481-E800013F42B4}"/>
                  </a:ext>
                </a:extLst>
              </p:cNvPr>
              <p:cNvSpPr>
                <a:spLocks noGrp="1"/>
              </p:cNvSpPr>
              <p:nvPr>
                <p:ph idx="1"/>
              </p:nvPr>
            </p:nvSpPr>
            <p:spPr>
              <a:xfrm>
                <a:off x="411162" y="1414800"/>
                <a:ext cx="7322950" cy="4752000"/>
              </a:xfrm>
            </p:spPr>
            <p:txBody>
              <a:bodyPr/>
              <a:lstStyle/>
              <a:p>
                <a:pPr marL="285750" indent="-285750" eaLnBrk="0" fontAlgn="base" hangingPunct="0">
                  <a:lnSpc>
                    <a:spcPct val="100000"/>
                  </a:lnSpc>
                  <a:spcBef>
                    <a:spcPct val="0"/>
                  </a:spcBef>
                  <a:spcAft>
                    <a:spcPct val="0"/>
                  </a:spcAft>
                  <a:buClrTx/>
                  <a:buFont typeface="Arial" panose="020B0604020202020204" pitchFamily="34" charset="0"/>
                  <a:buChar char="•"/>
                </a:pPr>
                <a:r>
                  <a:rPr lang="en-US" dirty="0"/>
                  <a:t>In antiquity, aera approximation was know. </a:t>
                </a:r>
              </a:p>
              <a:p>
                <a:pPr marL="285750" indent="-285750" eaLnBrk="0" fontAlgn="base" hangingPunct="0">
                  <a:lnSpc>
                    <a:spcPct val="100000"/>
                  </a:lnSpc>
                  <a:spcBef>
                    <a:spcPct val="0"/>
                  </a:spcBef>
                  <a:spcAft>
                    <a:spcPct val="0"/>
                  </a:spcAft>
                  <a:buClrTx/>
                  <a:buFont typeface="Arial" panose="020B0604020202020204" pitchFamily="34" charset="0"/>
                  <a:buChar char="•"/>
                </a:pPr>
                <a:endParaRPr lang="en-US" dirty="0"/>
              </a:p>
              <a:p>
                <a:pPr marL="285750" indent="-285750" eaLnBrk="0" fontAlgn="base" hangingPunct="0">
                  <a:lnSpc>
                    <a:spcPct val="100000"/>
                  </a:lnSpc>
                  <a:spcBef>
                    <a:spcPct val="0"/>
                  </a:spcBef>
                  <a:spcAft>
                    <a:spcPct val="0"/>
                  </a:spcAft>
                  <a:buClrTx/>
                  <a:buFont typeface="Arial" panose="020B0604020202020204" pitchFamily="34" charset="0"/>
                  <a:buChar char="•"/>
                </a:pPr>
                <a:r>
                  <a:rPr lang="en-US" dirty="0"/>
                  <a:t>Approach was to tile the region with small squares and then count the number of squares within the region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Archimedes (</a:t>
                </a:r>
                <a:r>
                  <a:rPr lang="en-US" dirty="0"/>
                  <a:t>287–212 BCE) </a:t>
                </a: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1" i="0" u="none" strike="noStrike" cap="none" normalizeH="0" baseline="0" dirty="0">
                    <a:ln>
                      <a:noFill/>
                    </a:ln>
                    <a:solidFill>
                      <a:schemeClr val="tx1"/>
                    </a:solidFill>
                    <a:effectLst/>
                    <a:latin typeface="Arial" panose="020B0604020202020204" pitchFamily="34" charset="0"/>
                  </a:rPr>
                  <a:t>polygons</a:t>
                </a:r>
                <a:r>
                  <a:rPr kumimoji="0" lang="en-US" altLang="en-US" sz="1800" b="0" i="0" u="none" strike="noStrike" cap="none" normalizeH="0" baseline="0" dirty="0">
                    <a:ln>
                      <a:noFill/>
                    </a:ln>
                    <a:solidFill>
                      <a:schemeClr val="tx1"/>
                    </a:solidFill>
                    <a:effectLst/>
                    <a:latin typeface="Arial" panose="020B0604020202020204" pitchFamily="34" charset="0"/>
                  </a:rPr>
                  <a:t> to approximate the area of a circle.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By calculating the areas of inscribed and circumscribed polygons, he found an early approximation for </a:t>
                </a:r>
                <a14:m>
                  <m:oMath xmlns:m="http://schemas.openxmlformats.org/officeDocument/2006/math">
                    <m:r>
                      <a:rPr kumimoji="0" lang="en-US" altLang="en-US" sz="1800" b="0" i="1" u="none" strike="noStrike" cap="none" normalizeH="0" baseline="0" dirty="0" smtClean="0">
                        <a:ln>
                          <a:noFill/>
                        </a:ln>
                        <a:solidFill>
                          <a:schemeClr val="tx1"/>
                        </a:solidFill>
                        <a:effectLst/>
                        <a:latin typeface="Cambria Math" panose="02040503050406030204" pitchFamily="18" charset="0"/>
                      </a:rPr>
                      <m:t>𝜋</m:t>
                    </m:r>
                  </m:oMath>
                </a14:m>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He obtained by using 96 polygons </a:t>
                </a:r>
              </a:p>
              <a:p>
                <a:pPr marR="0" lvl="0" algn="l" defTabSz="914400" rtl="0" eaLnBrk="0" fontAlgn="base" latinLnBrk="0" hangingPunct="0">
                  <a:lnSpc>
                    <a:spcPct val="100000"/>
                  </a:lnSpc>
                  <a:spcBef>
                    <a:spcPct val="0"/>
                  </a:spcBef>
                  <a:spcAft>
                    <a:spcPct val="0"/>
                  </a:spcAft>
                  <a:buClrTx/>
                  <a:buSzTx/>
                  <a:tabLst/>
                </a:pPr>
                <a:endParaRPr lang="en-US" i="1" dirty="0">
                  <a:latin typeface="Cambria Math" panose="02040503050406030204" pitchFamily="18" charset="0"/>
                </a:endParaRPr>
              </a:p>
              <a:p>
                <a:pPr marR="0" lvl="0" algn="l" defTabSz="914400" rtl="0" eaLnBrk="0" fontAlgn="base" latinLnBrk="0" hangingPunct="0">
                  <a:lnSpc>
                    <a:spcPct val="10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r>
                        <a:rPr lang="el-GR" i="1" dirty="0" smtClean="0">
                          <a:latin typeface="Cambria Math" panose="02040503050406030204" pitchFamily="18" charset="0"/>
                        </a:rPr>
                        <m:t>3.1408</m:t>
                      </m:r>
                      <m:r>
                        <a:rPr lang="en-US" i="1" dirty="0" smtClean="0">
                          <a:latin typeface="Cambria Math" panose="02040503050406030204" pitchFamily="18" charset="0"/>
                        </a:rPr>
                        <m:t> </m:t>
                      </m:r>
                      <m:r>
                        <a:rPr lang="el-GR" i="1" dirty="0" smtClean="0">
                          <a:latin typeface="Cambria Math" panose="02040503050406030204" pitchFamily="18" charset="0"/>
                        </a:rPr>
                        <m:t>&lt;</m:t>
                      </m:r>
                      <m:r>
                        <a:rPr lang="en-US" i="1" dirty="0" smtClean="0">
                          <a:latin typeface="Cambria Math" panose="02040503050406030204" pitchFamily="18" charset="0"/>
                        </a:rPr>
                        <m:t> </m:t>
                      </m:r>
                      <m:r>
                        <a:rPr lang="en-US" b="0" i="1" smtClean="0">
                          <a:latin typeface="Cambria Math" panose="02040503050406030204" pitchFamily="18" charset="0"/>
                        </a:rPr>
                        <m:t>𝜋</m:t>
                      </m:r>
                      <m:r>
                        <a:rPr lang="en-US" b="0" i="1" smtClean="0">
                          <a:latin typeface="Cambria Math" panose="02040503050406030204" pitchFamily="18" charset="0"/>
                        </a:rPr>
                        <m:t> &lt;3.1429</m:t>
                      </m:r>
                    </m:oMath>
                  </m:oMathPara>
                </a14:m>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dirty="0"/>
              </a:p>
            </p:txBody>
          </p:sp>
        </mc:Choice>
        <mc:Fallback xmlns="">
          <p:sp>
            <p:nvSpPr>
              <p:cNvPr id="5" name="Content Placeholder 4">
                <a:extLst>
                  <a:ext uri="{FF2B5EF4-FFF2-40B4-BE49-F238E27FC236}">
                    <a16:creationId xmlns:a16="http://schemas.microsoft.com/office/drawing/2014/main" id="{4D83F2D0-CFB7-550C-8481-E800013F42B4}"/>
                  </a:ext>
                </a:extLst>
              </p:cNvPr>
              <p:cNvSpPr>
                <a:spLocks noGrp="1" noRot="1" noChangeAspect="1" noMove="1" noResize="1" noEditPoints="1" noAdjustHandles="1" noChangeArrowheads="1" noChangeShapeType="1" noTextEdit="1"/>
              </p:cNvSpPr>
              <p:nvPr>
                <p:ph idx="1"/>
              </p:nvPr>
            </p:nvSpPr>
            <p:spPr>
              <a:xfrm>
                <a:off x="411162" y="1414800"/>
                <a:ext cx="7322950" cy="4752000"/>
              </a:xfrm>
              <a:blipFill>
                <a:blip r:embed="rId3"/>
                <a:stretch>
                  <a:fillRect l="-1747" t="-1667" r="-2829"/>
                </a:stretch>
              </a:blipFill>
            </p:spPr>
            <p:txBody>
              <a:bodyPr/>
              <a:lstStyle/>
              <a:p>
                <a:r>
                  <a:rPr lang="en-US">
                    <a:noFill/>
                  </a:rPr>
                  <a:t> </a:t>
                </a:r>
              </a:p>
            </p:txBody>
          </p:sp>
        </mc:Fallback>
      </mc:AlternateContent>
      <p:pic>
        <p:nvPicPr>
          <p:cNvPr id="7" name="Picture 6" descr="A profile of a person with long hair&#10;&#10;Description automatically generated">
            <a:extLst>
              <a:ext uri="{FF2B5EF4-FFF2-40B4-BE49-F238E27FC236}">
                <a16:creationId xmlns:a16="http://schemas.microsoft.com/office/drawing/2014/main" id="{7385956C-CE30-4D5D-5FEA-67D8E54C46E0}"/>
              </a:ext>
            </a:extLst>
          </p:cNvPr>
          <p:cNvPicPr>
            <a:picLocks noChangeAspect="1"/>
          </p:cNvPicPr>
          <p:nvPr/>
        </p:nvPicPr>
        <p:blipFill>
          <a:blip r:embed="rId4"/>
          <a:stretch>
            <a:fillRect/>
          </a:stretch>
        </p:blipFill>
        <p:spPr>
          <a:xfrm>
            <a:off x="8602669" y="478800"/>
            <a:ext cx="2807745" cy="2673381"/>
          </a:xfrm>
          <a:prstGeom prst="rect">
            <a:avLst/>
          </a:prstGeom>
        </p:spPr>
      </p:pic>
      <p:pic>
        <p:nvPicPr>
          <p:cNvPr id="13" name="Picture 12" descr="A diagram of a hexagon&#10;&#10;Description automatically generated">
            <a:extLst>
              <a:ext uri="{FF2B5EF4-FFF2-40B4-BE49-F238E27FC236}">
                <a16:creationId xmlns:a16="http://schemas.microsoft.com/office/drawing/2014/main" id="{62867D60-3FC1-9DF3-819D-4906861024B7}"/>
              </a:ext>
            </a:extLst>
          </p:cNvPr>
          <p:cNvPicPr>
            <a:picLocks noChangeAspect="1"/>
          </p:cNvPicPr>
          <p:nvPr/>
        </p:nvPicPr>
        <p:blipFill>
          <a:blip r:embed="rId5"/>
          <a:stretch>
            <a:fillRect/>
          </a:stretch>
        </p:blipFill>
        <p:spPr>
          <a:xfrm>
            <a:off x="8602669" y="3260287"/>
            <a:ext cx="2807745" cy="2720412"/>
          </a:xfrm>
          <a:prstGeom prst="rect">
            <a:avLst/>
          </a:prstGeom>
        </p:spPr>
      </p:pic>
      <p:sp>
        <p:nvSpPr>
          <p:cNvPr id="14" name="Rectangle 13">
            <a:extLst>
              <a:ext uri="{FF2B5EF4-FFF2-40B4-BE49-F238E27FC236}">
                <a16:creationId xmlns:a16="http://schemas.microsoft.com/office/drawing/2014/main" id="{106B3296-2BE4-35CF-369C-975104B7F1F7}"/>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066803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318D7-50A6-E484-1AC2-23CDB8F175C4}"/>
              </a:ext>
            </a:extLst>
          </p:cNvPr>
          <p:cNvSpPr>
            <a:spLocks noGrp="1"/>
          </p:cNvSpPr>
          <p:nvPr>
            <p:ph type="title"/>
          </p:nvPr>
        </p:nvSpPr>
        <p:spPr/>
        <p:txBody>
          <a:bodyPr/>
          <a:lstStyle/>
          <a:p>
            <a:r>
              <a:rPr lang="en-US" dirty="0"/>
              <a:t>Multiple Integrals</a:t>
            </a:r>
          </a:p>
        </p:txBody>
      </p:sp>
      <p:sp>
        <p:nvSpPr>
          <p:cNvPr id="3" name="Footer Placeholder 2">
            <a:extLst>
              <a:ext uri="{FF2B5EF4-FFF2-40B4-BE49-F238E27FC236}">
                <a16:creationId xmlns:a16="http://schemas.microsoft.com/office/drawing/2014/main" id="{7F3B95E1-FABB-877D-178D-1D8EC029EDB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53509B49-1A60-9D3E-7D6E-5B12EFB79EDE}"/>
              </a:ext>
            </a:extLst>
          </p:cNvPr>
          <p:cNvSpPr>
            <a:spLocks noGrp="1"/>
          </p:cNvSpPr>
          <p:nvPr>
            <p:ph type="sldNum" sz="quarter" idx="11"/>
          </p:nvPr>
        </p:nvSpPr>
        <p:spPr/>
        <p:txBody>
          <a:bodyPr/>
          <a:lstStyle/>
          <a:p>
            <a:r>
              <a:rPr lang="en-US"/>
              <a:t>Page </a:t>
            </a:r>
            <a:fld id="{15EBE321-CBB1-4E91-BD14-37C8D44326FB}" type="slidenum">
              <a:rPr lang="en-US" smtClean="0"/>
              <a:pPr/>
              <a:t>40</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06A639B-3F65-FE7E-F036-40AAEC7EBACB}"/>
                  </a:ext>
                </a:extLst>
              </p:cNvPr>
              <p:cNvSpPr>
                <a:spLocks noGrp="1"/>
              </p:cNvSpPr>
              <p:nvPr>
                <p:ph idx="1"/>
              </p:nvPr>
            </p:nvSpPr>
            <p:spPr>
              <a:xfrm>
                <a:off x="410400" y="1053000"/>
                <a:ext cx="11376026" cy="4752000"/>
              </a:xfrm>
            </p:spPr>
            <p:txBody>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accent1"/>
                    </a:solidFill>
                    <a:effectLst/>
                    <a:latin typeface="Arial" panose="020B0604020202020204" pitchFamily="34" charset="0"/>
                  </a:rPr>
                  <a:t>Purpose</a:t>
                </a:r>
                <a:r>
                  <a:rPr kumimoji="0" lang="en-US" altLang="en-US" sz="1800" b="0" i="0" u="none" strike="noStrike" cap="none" normalizeH="0" baseline="0" dirty="0">
                    <a:ln>
                      <a:noFill/>
                    </a:ln>
                    <a:solidFill>
                      <a:schemeClr val="tx1"/>
                    </a:solidFill>
                    <a:effectLst/>
                    <a:latin typeface="Arial" panose="020B0604020202020204" pitchFamily="34" charset="0"/>
                  </a:rPr>
                  <a:t>: Efficiently compute integrals in high-dimensional spaces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b="1" dirty="0">
                    <a:solidFill>
                      <a:schemeClr val="accent1"/>
                    </a:solidFill>
                    <a:latin typeface="Arial" panose="020B0604020202020204" pitchFamily="34" charset="0"/>
                  </a:rPr>
                  <a:t>C</a:t>
                </a:r>
                <a:r>
                  <a:rPr kumimoji="0" lang="en-US" altLang="en-US" sz="1800" b="1" i="0" u="none" strike="noStrike" cap="none" normalizeH="0" baseline="0" dirty="0">
                    <a:ln>
                      <a:noFill/>
                    </a:ln>
                    <a:solidFill>
                      <a:schemeClr val="accent1"/>
                    </a:solidFill>
                    <a:effectLst/>
                    <a:latin typeface="Arial" panose="020B0604020202020204" pitchFamily="34" charset="0"/>
                  </a:rPr>
                  <a:t>oncept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645750" lvl="2" indent="-285750" eaLnBrk="0" fontAlgn="base" hangingPunct="0">
                  <a:lnSpc>
                    <a:spcPct val="150000"/>
                  </a:lnSpc>
                  <a:spcBef>
                    <a:spcPct val="0"/>
                  </a:spcBef>
                  <a:spcAft>
                    <a:spcPct val="0"/>
                  </a:spcAft>
                  <a:buClrTx/>
                </a:pPr>
                <a:r>
                  <a:rPr kumimoji="0" lang="en-US" altLang="en-US" b="0" i="0" u="none" strike="noStrike" cap="none" normalizeH="0" baseline="0" dirty="0">
                    <a:ln>
                      <a:noFill/>
                    </a:ln>
                    <a:solidFill>
                      <a:schemeClr val="tx1"/>
                    </a:solidFill>
                    <a:effectLst/>
                    <a:latin typeface="Arial" panose="020B0604020202020204" pitchFamily="34" charset="0"/>
                  </a:rPr>
                  <a:t>Sample the function at </a:t>
                </a:r>
                <a14:m>
                  <m:oMath xmlns:m="http://schemas.openxmlformats.org/officeDocument/2006/math">
                    <m:r>
                      <a:rPr kumimoji="0" lang="en-US" altLang="en-US" b="0" i="1" u="none" strike="noStrike" cap="none" normalizeH="0" baseline="0" dirty="0" smtClean="0">
                        <a:ln>
                          <a:noFill/>
                        </a:ln>
                        <a:solidFill>
                          <a:schemeClr val="tx1"/>
                        </a:solidFill>
                        <a:effectLst/>
                        <a:latin typeface="Cambria Math" panose="02040503050406030204" pitchFamily="18" charset="0"/>
                      </a:rPr>
                      <m:t>𝑛</m:t>
                    </m:r>
                  </m:oMath>
                </a14:m>
                <a:r>
                  <a:rPr kumimoji="0" lang="en-US" altLang="en-US" b="0" i="0" u="none" strike="noStrike" cap="none" normalizeH="0" baseline="0" dirty="0">
                    <a:ln>
                      <a:noFill/>
                    </a:ln>
                    <a:solidFill>
                      <a:schemeClr val="tx1"/>
                    </a:solidFill>
                    <a:effectLst/>
                    <a:latin typeface="Arial" panose="020B0604020202020204" pitchFamily="34" charset="0"/>
                  </a:rPr>
                  <a:t> random points within the integration domain.</a:t>
                </a:r>
              </a:p>
              <a:p>
                <a:pPr marL="645750" lvl="2" indent="-285750" eaLnBrk="0" fontAlgn="base" hangingPunct="0">
                  <a:lnSpc>
                    <a:spcPct val="150000"/>
                  </a:lnSpc>
                  <a:spcBef>
                    <a:spcPct val="0"/>
                  </a:spcBef>
                  <a:spcAft>
                    <a:spcPct val="0"/>
                  </a:spcAft>
                  <a:buClrTx/>
                </a:pPr>
                <a:r>
                  <a:rPr kumimoji="0" lang="en-US" altLang="en-US" sz="1800" b="0" i="0" u="none" strike="noStrike" cap="none" normalizeH="0" baseline="0" dirty="0">
                    <a:ln>
                      <a:noFill/>
                    </a:ln>
                    <a:solidFill>
                      <a:schemeClr val="tx1"/>
                    </a:solidFill>
                    <a:effectLst/>
                    <a:latin typeface="Arial" panose="020B0604020202020204" pitchFamily="34" charset="0"/>
                  </a:rPr>
                  <a:t>Get the average of these function values &amp; multiply by volume of the domain to estimate the integral.</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accent1"/>
                    </a:solidFill>
                    <a:effectLst/>
                    <a:latin typeface="Arial" panose="020B0604020202020204" pitchFamily="34" charset="0"/>
                  </a:rPr>
                  <a:t>Advantages</a:t>
                </a:r>
                <a:r>
                  <a:rPr kumimoji="0" lang="en-US" altLang="en-US" sz="1800" b="0" i="0" u="none" strike="noStrike" cap="none" normalizeH="0" baseline="0" dirty="0">
                    <a:ln>
                      <a:noFill/>
                    </a:ln>
                    <a:solidFill>
                      <a:schemeClr val="accent1"/>
                    </a:solidFill>
                    <a:effectLst/>
                    <a:latin typeface="Arial" panose="020B0604020202020204" pitchFamily="34" charset="0"/>
                  </a:rPr>
                  <a:t>:</a:t>
                </a:r>
              </a:p>
              <a:p>
                <a:pPr marL="645750" lvl="2" indent="-285750" eaLnBrk="0" fontAlgn="base" hangingPunct="0">
                  <a:lnSpc>
                    <a:spcPct val="150000"/>
                  </a:lnSpc>
                  <a:spcBef>
                    <a:spcPct val="0"/>
                  </a:spcBef>
                  <a:spcAft>
                    <a:spcPct val="0"/>
                  </a:spcAft>
                  <a:buClrTx/>
                </a:pPr>
                <a:r>
                  <a:rPr kumimoji="0" lang="en-US" altLang="en-US" b="1" i="0" u="none" strike="noStrike" cap="none" normalizeH="0" baseline="0" dirty="0">
                    <a:ln>
                      <a:noFill/>
                    </a:ln>
                    <a:effectLst/>
                    <a:latin typeface="Arial" panose="020B0604020202020204" pitchFamily="34" charset="0"/>
                  </a:rPr>
                  <a:t>Scales well with dimension</a:t>
                </a:r>
                <a:r>
                  <a:rPr kumimoji="0" lang="en-US" altLang="en-US" b="0" i="0" u="none" strike="noStrike" cap="none" normalizeH="0" baseline="0" dirty="0">
                    <a:ln>
                      <a:noFill/>
                    </a:ln>
                    <a:solidFill>
                      <a:schemeClr val="tx1"/>
                    </a:solidFill>
                    <a:effectLst/>
                    <a:latin typeface="Arial" panose="020B0604020202020204" pitchFamily="34" charset="0"/>
                  </a:rPr>
                  <a:t>: Unlike traditional methods, Monte Carlo integration’s cost does not grow exponentially with the number of dimensions.</a:t>
                </a:r>
              </a:p>
              <a:p>
                <a:pPr marL="645750" lvl="2" indent="-285750" eaLnBrk="0" fontAlgn="base" hangingPunct="0">
                  <a:lnSpc>
                    <a:spcPct val="150000"/>
                  </a:lnSpc>
                  <a:spcBef>
                    <a:spcPct val="0"/>
                  </a:spcBef>
                  <a:spcAft>
                    <a:spcPct val="0"/>
                  </a:spcAft>
                  <a:buClrTx/>
                </a:pPr>
                <a:r>
                  <a:rPr kumimoji="0" lang="en-US" altLang="en-US" b="1" i="0" u="none" strike="noStrike" cap="none" normalizeH="0" baseline="0" dirty="0">
                    <a:ln>
                      <a:noFill/>
                    </a:ln>
                    <a:solidFill>
                      <a:schemeClr val="tx1"/>
                    </a:solidFill>
                    <a:effectLst/>
                    <a:latin typeface="Arial" panose="020B0604020202020204" pitchFamily="34" charset="0"/>
                  </a:rPr>
                  <a:t>error reduction</a:t>
                </a:r>
                <a:r>
                  <a:rPr kumimoji="0" lang="en-US" altLang="en-US" b="0" i="0" u="none" strike="noStrike" cap="none" normalizeH="0" baseline="0" dirty="0">
                    <a:ln>
                      <a:noFill/>
                    </a:ln>
                    <a:solidFill>
                      <a:schemeClr val="tx1"/>
                    </a:solidFill>
                    <a:effectLst/>
                    <a:latin typeface="Arial" panose="020B0604020202020204" pitchFamily="34" charset="0"/>
                  </a:rPr>
                  <a:t>: The error decreases as </a:t>
                </a:r>
                <a14:m>
                  <m:oMath xmlns:m="http://schemas.openxmlformats.org/officeDocument/2006/math">
                    <m:f>
                      <m:fPr>
                        <m:ctrlPr>
                          <a:rPr kumimoji="0" lang="en-US" altLang="en-US" b="0" i="1" u="none" strike="noStrike" cap="none" normalizeH="0" baseline="0" dirty="0" smtClean="0">
                            <a:ln>
                              <a:noFill/>
                            </a:ln>
                            <a:solidFill>
                              <a:schemeClr val="tx1"/>
                            </a:solidFill>
                            <a:effectLst/>
                            <a:latin typeface="Cambria Math" panose="02040503050406030204" pitchFamily="18" charset="0"/>
                          </a:rPr>
                        </m:ctrlPr>
                      </m:fPr>
                      <m:num>
                        <m:r>
                          <a:rPr kumimoji="0" lang="en-US" altLang="en-US" b="0" i="0" u="none" strike="noStrike" cap="none" normalizeH="0" baseline="0" dirty="0" smtClean="0">
                            <a:ln>
                              <a:noFill/>
                            </a:ln>
                            <a:solidFill>
                              <a:schemeClr val="tx1"/>
                            </a:solidFill>
                            <a:effectLst/>
                            <a:latin typeface="Cambria Math" panose="02040503050406030204" pitchFamily="18" charset="0"/>
                          </a:rPr>
                          <m:t>1</m:t>
                        </m:r>
                      </m:num>
                      <m:den>
                        <m:rad>
                          <m:radPr>
                            <m:degHide m:val="on"/>
                            <m:ctrlPr>
                              <a:rPr kumimoji="0" lang="en-US" altLang="en-US" b="0" i="1" u="none" strike="noStrike" cap="none" normalizeH="0" baseline="0" dirty="0" smtClean="0">
                                <a:ln>
                                  <a:noFill/>
                                </a:ln>
                                <a:solidFill>
                                  <a:schemeClr val="tx1"/>
                                </a:solidFill>
                                <a:effectLst/>
                                <a:latin typeface="Cambria Math" panose="02040503050406030204" pitchFamily="18" charset="0"/>
                              </a:rPr>
                            </m:ctrlPr>
                          </m:radPr>
                          <m:deg/>
                          <m:e>
                            <m:r>
                              <a:rPr kumimoji="0" lang="en-US" altLang="en-US" b="0" i="1" u="none" strike="noStrike" cap="none" normalizeH="0" baseline="0" dirty="0" smtClean="0">
                                <a:ln>
                                  <a:noFill/>
                                </a:ln>
                                <a:solidFill>
                                  <a:schemeClr val="tx1"/>
                                </a:solidFill>
                                <a:effectLst/>
                                <a:latin typeface="Cambria Math" panose="02040503050406030204" pitchFamily="18" charset="0"/>
                              </a:rPr>
                              <m:t>𝑛</m:t>
                            </m:r>
                          </m:e>
                        </m:rad>
                      </m:den>
                    </m:f>
                  </m:oMath>
                </a14:m>
                <a:r>
                  <a:rPr kumimoji="0" lang="en-US" altLang="en-US" b="0" i="0" u="none" strike="noStrike" cap="none" normalizeH="0" baseline="0" dirty="0">
                    <a:ln>
                      <a:noFill/>
                    </a:ln>
                    <a:solidFill>
                      <a:schemeClr val="tx1"/>
                    </a:solidFill>
                    <a:effectLst/>
                    <a:latin typeface="Arial" panose="020B0604020202020204" pitchFamily="34" charset="0"/>
                  </a:rPr>
                  <a:t>​, where </a:t>
                </a:r>
                <a14:m>
                  <m:oMath xmlns:m="http://schemas.openxmlformats.org/officeDocument/2006/math">
                    <m:r>
                      <a:rPr kumimoji="0" lang="en-US" altLang="en-US" b="0" i="1" u="none" strike="noStrike" cap="none" normalizeH="0" baseline="0" dirty="0" smtClean="0">
                        <a:ln>
                          <a:noFill/>
                        </a:ln>
                        <a:solidFill>
                          <a:schemeClr val="tx1"/>
                        </a:solidFill>
                        <a:effectLst/>
                        <a:latin typeface="Cambria Math" panose="02040503050406030204" pitchFamily="18" charset="0"/>
                      </a:rPr>
                      <m:t>𝑛</m:t>
                    </m:r>
                  </m:oMath>
                </a14:m>
                <a:r>
                  <a:rPr kumimoji="0" lang="en-US" altLang="en-US" b="0" i="0" u="none" strike="noStrike" cap="none" normalizeH="0" baseline="0" dirty="0">
                    <a:ln>
                      <a:noFill/>
                    </a:ln>
                    <a:solidFill>
                      <a:schemeClr val="tx1"/>
                    </a:solidFill>
                    <a:effectLst/>
                    <a:latin typeface="Arial" panose="020B0604020202020204" pitchFamily="34" charset="0"/>
                  </a:rPr>
                  <a:t> is the number of sample points.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accent1"/>
                    </a:solidFill>
                    <a:effectLst/>
                    <a:latin typeface="Arial" panose="020B0604020202020204" pitchFamily="34" charset="0"/>
                  </a:rPr>
                  <a:t>Application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645750" lvl="2" indent="-285750" eaLnBrk="0" fontAlgn="base" hangingPunct="0">
                  <a:lnSpc>
                    <a:spcPct val="150000"/>
                  </a:lnSpc>
                  <a:spcBef>
                    <a:spcPct val="0"/>
                  </a:spcBef>
                  <a:spcAft>
                    <a:spcPct val="0"/>
                  </a:spcAft>
                  <a:buClrTx/>
                </a:pPr>
                <a:r>
                  <a:rPr kumimoji="0" lang="en-US" altLang="en-US" b="0" i="0" u="none" strike="noStrike" cap="none" normalizeH="0" baseline="0" dirty="0">
                    <a:ln>
                      <a:noFill/>
                    </a:ln>
                    <a:solidFill>
                      <a:schemeClr val="tx1"/>
                    </a:solidFill>
                    <a:effectLst/>
                    <a:latin typeface="Arial" panose="020B0604020202020204" pitchFamily="34" charset="0"/>
                  </a:rPr>
                  <a:t>Widely used in fields requiring high-dimensional integration, such as statistical physics, finance, and machine learning.</a:t>
                </a:r>
              </a:p>
              <a:p>
                <a:pPr marL="285750" indent="-285750">
                  <a:lnSpc>
                    <a:spcPct val="150000"/>
                  </a:lnSpc>
                  <a:buFont typeface="Arial" panose="020B0604020202020204" pitchFamily="34" charset="0"/>
                  <a:buChar char="•"/>
                </a:pPr>
                <a:endParaRPr lang="en-US" dirty="0"/>
              </a:p>
            </p:txBody>
          </p:sp>
        </mc:Choice>
        <mc:Fallback xmlns="">
          <p:sp>
            <p:nvSpPr>
              <p:cNvPr id="5" name="Content Placeholder 4">
                <a:extLst>
                  <a:ext uri="{FF2B5EF4-FFF2-40B4-BE49-F238E27FC236}">
                    <a16:creationId xmlns:a16="http://schemas.microsoft.com/office/drawing/2014/main" id="{406A639B-3F65-FE7E-F036-40AAEC7EBACB}"/>
                  </a:ext>
                </a:extLst>
              </p:cNvPr>
              <p:cNvSpPr>
                <a:spLocks noGrp="1" noRot="1" noChangeAspect="1" noMove="1" noResize="1" noEditPoints="1" noAdjustHandles="1" noChangeArrowheads="1" noChangeShapeType="1" noTextEdit="1"/>
              </p:cNvSpPr>
              <p:nvPr>
                <p:ph idx="1"/>
              </p:nvPr>
            </p:nvSpPr>
            <p:spPr>
              <a:xfrm>
                <a:off x="410400" y="1053000"/>
                <a:ext cx="11376026" cy="4752000"/>
              </a:xfrm>
              <a:blipFill>
                <a:blip r:embed="rId2"/>
                <a:stretch>
                  <a:fillRect l="-1125" b="-166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E7F73FC-102D-D835-D741-C45FBC812BB2}"/>
              </a:ext>
            </a:extLst>
          </p:cNvPr>
          <p:cNvSpPr txBox="1"/>
          <p:nvPr/>
        </p:nvSpPr>
        <p:spPr>
          <a:xfrm>
            <a:off x="735162" y="6033801"/>
            <a:ext cx="1400175" cy="276999"/>
          </a:xfrm>
          <a:prstGeom prst="rect">
            <a:avLst/>
          </a:prstGeom>
          <a:noFill/>
        </p:spPr>
        <p:txBody>
          <a:bodyPr wrap="square" lIns="0" tIns="0" rIns="0" bIns="0" rtlCol="0">
            <a:spAutoFit/>
          </a:bodyPr>
          <a:lstStyle/>
          <a:p>
            <a:pPr algn="l"/>
            <a:r>
              <a:rPr lang="en-US" dirty="0">
                <a:solidFill>
                  <a:schemeClr val="tx1"/>
                </a:solidFill>
                <a:highlight>
                  <a:srgbClr val="800080"/>
                </a:highlight>
              </a:rPr>
              <a:t>Exercise 6</a:t>
            </a:r>
          </a:p>
        </p:txBody>
      </p:sp>
      <p:sp>
        <p:nvSpPr>
          <p:cNvPr id="8" name="Rectangle 7">
            <a:extLst>
              <a:ext uri="{FF2B5EF4-FFF2-40B4-BE49-F238E27FC236}">
                <a16:creationId xmlns:a16="http://schemas.microsoft.com/office/drawing/2014/main" id="{82FF4A9E-7AC1-D9AB-C6D7-DA560818A16C}"/>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349072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2. Numerical Differentiation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E00D62DB-39A9-D56E-874D-9C6EE583721F}"/>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083743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905C-9C76-D08A-47D4-68C96B3650E6}"/>
              </a:ext>
            </a:extLst>
          </p:cNvPr>
          <p:cNvSpPr>
            <a:spLocks noGrp="1"/>
          </p:cNvSpPr>
          <p:nvPr>
            <p:ph type="title"/>
          </p:nvPr>
        </p:nvSpPr>
        <p:spPr/>
        <p:txBody>
          <a:bodyPr/>
          <a:lstStyle/>
          <a:p>
            <a:r>
              <a:rPr lang="en-US" dirty="0"/>
              <a:t>Numerical differentiation</a:t>
            </a:r>
          </a:p>
        </p:txBody>
      </p:sp>
      <p:sp>
        <p:nvSpPr>
          <p:cNvPr id="3" name="Footer Placeholder 2">
            <a:extLst>
              <a:ext uri="{FF2B5EF4-FFF2-40B4-BE49-F238E27FC236}">
                <a16:creationId xmlns:a16="http://schemas.microsoft.com/office/drawing/2014/main" id="{6DF2E461-3C68-C025-C095-0DE115994DE6}"/>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89181E2C-6A56-E82B-713C-4087B9E5E3D1}"/>
              </a:ext>
            </a:extLst>
          </p:cNvPr>
          <p:cNvSpPr>
            <a:spLocks noGrp="1"/>
          </p:cNvSpPr>
          <p:nvPr>
            <p:ph type="sldNum" sz="quarter" idx="11"/>
          </p:nvPr>
        </p:nvSpPr>
        <p:spPr/>
        <p:txBody>
          <a:bodyPr/>
          <a:lstStyle/>
          <a:p>
            <a:r>
              <a:rPr lang="en-US"/>
              <a:t>Page </a:t>
            </a:r>
            <a:fld id="{15EBE321-CBB1-4E91-BD14-37C8D44326FB}" type="slidenum">
              <a:rPr lang="en-US" smtClean="0"/>
              <a:pPr/>
              <a:t>42</a:t>
            </a:fld>
            <a:endParaRPr lang="en-US"/>
          </a:p>
        </p:txBody>
      </p:sp>
      <p:sp>
        <p:nvSpPr>
          <p:cNvPr id="5" name="Content Placeholder 4">
            <a:extLst>
              <a:ext uri="{FF2B5EF4-FFF2-40B4-BE49-F238E27FC236}">
                <a16:creationId xmlns:a16="http://schemas.microsoft.com/office/drawing/2014/main" id="{3C1A1610-D5A1-433A-D7DC-50271F977B36}"/>
              </a:ext>
            </a:extLst>
          </p:cNvPr>
          <p:cNvSpPr>
            <a:spLocks noGrp="1"/>
          </p:cNvSpPr>
          <p:nvPr>
            <p:ph idx="1"/>
          </p:nvPr>
        </p:nvSpPr>
        <p:spPr>
          <a:xfrm>
            <a:off x="410400" y="1054800"/>
            <a:ext cx="11376026" cy="4752000"/>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D066EBEC-831F-E6D1-2941-D4E0BE036285}"/>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6" name="Content Placeholder 4">
            <a:extLst>
              <a:ext uri="{FF2B5EF4-FFF2-40B4-BE49-F238E27FC236}">
                <a16:creationId xmlns:a16="http://schemas.microsoft.com/office/drawing/2014/main" id="{6E3DDEB0-B2FA-317D-3FE7-B7E05F2B7272}"/>
              </a:ext>
            </a:extLst>
          </p:cNvPr>
          <p:cNvSpPr txBox="1">
            <a:spLocks/>
          </p:cNvSpPr>
          <p:nvPr/>
        </p:nvSpPr>
        <p:spPr bwMode="black">
          <a:xfrm>
            <a:off x="407987" y="1100287"/>
            <a:ext cx="11376026" cy="5187937"/>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t>Diﬀerentiation is an inherently sensitive problem: small data perturbations  </a:t>
            </a:r>
            <a:r>
              <a:rPr lang="en-US" dirty="0">
                <a:sym typeface="Wingdings" panose="05000000000000000000" pitchFamily="2" charset="2"/>
              </a:rPr>
              <a:t> </a:t>
            </a:r>
            <a:r>
              <a:rPr lang="en-US" dirty="0"/>
              <a:t>large changes in the result</a:t>
            </a:r>
          </a:p>
          <a:p>
            <a:pPr marL="285750" indent="-285750">
              <a:lnSpc>
                <a:spcPct val="150000"/>
              </a:lnSpc>
              <a:buFont typeface="Arial" panose="020B0604020202020204" pitchFamily="34" charset="0"/>
              <a:buChar char="•"/>
            </a:pPr>
            <a:r>
              <a:rPr lang="en-US" dirty="0"/>
              <a:t>Integration, on the other hand, is a smoothing process and is inherently stable in this respect.</a:t>
            </a:r>
          </a:p>
          <a:p>
            <a:pPr marL="285750" indent="-285750">
              <a:lnSpc>
                <a:spcPct val="150000"/>
              </a:lnSpc>
              <a:buFont typeface="Arial" panose="020B0604020202020204" pitchFamily="34" charset="0"/>
              <a:buChar char="•"/>
            </a:pPr>
            <a:r>
              <a:rPr lang="en-US" dirty="0"/>
              <a:t> This contrast is not surprising, since they are inverse processes to each other</a:t>
            </a:r>
          </a:p>
          <a:p>
            <a:pPr marL="285750" indent="-285750">
              <a:lnSpc>
                <a:spcPct val="150000"/>
              </a:lnSpc>
              <a:buFont typeface="Arial" panose="020B0604020202020204" pitchFamily="34" charset="0"/>
              <a:buChar char="•"/>
            </a:pPr>
            <a:r>
              <a:rPr lang="en-US" dirty="0"/>
              <a:t>Consider the function below and a perturbed/noisy version of it</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sym typeface="Wingdings" panose="05000000000000000000" pitchFamily="2" charset="2"/>
              </a:rPr>
              <a:t> </a:t>
            </a:r>
            <a:r>
              <a:rPr lang="en-US" dirty="0"/>
              <a:t>Integral estimate will only be marginally affected, whereas derivatives estimates will be drastically modified</a:t>
            </a:r>
          </a:p>
        </p:txBody>
      </p:sp>
      <p:pic>
        <p:nvPicPr>
          <p:cNvPr id="12" name="Picture 11" descr="A black line with a curved line&#10;&#10;Description automatically generated with medium confidence">
            <a:extLst>
              <a:ext uri="{FF2B5EF4-FFF2-40B4-BE49-F238E27FC236}">
                <a16:creationId xmlns:a16="http://schemas.microsoft.com/office/drawing/2014/main" id="{AC61F99F-81E8-40A1-5EA4-C0C3ED26B89A}"/>
              </a:ext>
            </a:extLst>
          </p:cNvPr>
          <p:cNvPicPr>
            <a:picLocks noChangeAspect="1"/>
          </p:cNvPicPr>
          <p:nvPr/>
        </p:nvPicPr>
        <p:blipFill>
          <a:blip r:embed="rId2"/>
          <a:stretch>
            <a:fillRect/>
          </a:stretch>
        </p:blipFill>
        <p:spPr>
          <a:xfrm>
            <a:off x="3760603" y="3230322"/>
            <a:ext cx="5237004" cy="1932228"/>
          </a:xfrm>
          <a:prstGeom prst="rect">
            <a:avLst/>
          </a:prstGeom>
        </p:spPr>
      </p:pic>
    </p:spTree>
    <p:extLst>
      <p:ext uri="{BB962C8B-B14F-4D97-AF65-F5344CB8AC3E}">
        <p14:creationId xmlns:p14="http://schemas.microsoft.com/office/powerpoint/2010/main" val="365298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E817-AE38-743F-8262-4312ADFA369C}"/>
              </a:ext>
            </a:extLst>
          </p:cNvPr>
          <p:cNvSpPr>
            <a:spLocks noGrp="1"/>
          </p:cNvSpPr>
          <p:nvPr>
            <p:ph type="title"/>
          </p:nvPr>
        </p:nvSpPr>
        <p:spPr/>
        <p:txBody>
          <a:bodyPr/>
          <a:lstStyle/>
          <a:p>
            <a:r>
              <a:rPr lang="en-US" dirty="0"/>
              <a:t>Interpolation vs smoothing</a:t>
            </a:r>
          </a:p>
        </p:txBody>
      </p:sp>
      <p:sp>
        <p:nvSpPr>
          <p:cNvPr id="3" name="Footer Placeholder 2">
            <a:extLst>
              <a:ext uri="{FF2B5EF4-FFF2-40B4-BE49-F238E27FC236}">
                <a16:creationId xmlns:a16="http://schemas.microsoft.com/office/drawing/2014/main" id="{44AFDAC1-3C94-7509-7B61-DA35C5DB8435}"/>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828791F-3EFB-01D3-A98C-75FDC4645596}"/>
              </a:ext>
            </a:extLst>
          </p:cNvPr>
          <p:cNvSpPr>
            <a:spLocks noGrp="1"/>
          </p:cNvSpPr>
          <p:nvPr>
            <p:ph type="sldNum" sz="quarter" idx="11"/>
          </p:nvPr>
        </p:nvSpPr>
        <p:spPr/>
        <p:txBody>
          <a:bodyPr/>
          <a:lstStyle/>
          <a:p>
            <a:r>
              <a:rPr lang="en-US"/>
              <a:t>Page </a:t>
            </a:r>
            <a:fld id="{15EBE321-CBB1-4E91-BD14-37C8D44326FB}" type="slidenum">
              <a:rPr lang="en-US" smtClean="0"/>
              <a:pPr/>
              <a:t>43</a:t>
            </a:fld>
            <a:endParaRPr lang="en-US"/>
          </a:p>
        </p:txBody>
      </p:sp>
      <p:pic>
        <p:nvPicPr>
          <p:cNvPr id="7" name="Content Placeholder 6" descr="A graph of a function&#10;&#10;Description automatically generated">
            <a:extLst>
              <a:ext uri="{FF2B5EF4-FFF2-40B4-BE49-F238E27FC236}">
                <a16:creationId xmlns:a16="http://schemas.microsoft.com/office/drawing/2014/main" id="{A8E52DAD-2E75-16FF-33AF-8B782304C08C}"/>
              </a:ext>
            </a:extLst>
          </p:cNvPr>
          <p:cNvPicPr>
            <a:picLocks noGrp="1" noChangeAspect="1"/>
          </p:cNvPicPr>
          <p:nvPr>
            <p:ph idx="1"/>
          </p:nvPr>
        </p:nvPicPr>
        <p:blipFill>
          <a:blip r:embed="rId2"/>
          <a:srcRect b="9643"/>
          <a:stretch/>
        </p:blipFill>
        <p:spPr>
          <a:xfrm>
            <a:off x="4669209" y="2983329"/>
            <a:ext cx="2853581" cy="1855371"/>
          </a:xfrm>
        </p:spPr>
      </p:pic>
      <p:sp>
        <p:nvSpPr>
          <p:cNvPr id="11" name="Content Placeholder 4">
            <a:extLst>
              <a:ext uri="{FF2B5EF4-FFF2-40B4-BE49-F238E27FC236}">
                <a16:creationId xmlns:a16="http://schemas.microsoft.com/office/drawing/2014/main" id="{A6717F4F-D20C-6D53-F0F7-6DBE8C7A7D50}"/>
              </a:ext>
            </a:extLst>
          </p:cNvPr>
          <p:cNvSpPr txBox="1">
            <a:spLocks/>
          </p:cNvSpPr>
          <p:nvPr/>
        </p:nvSpPr>
        <p:spPr bwMode="black">
          <a:xfrm>
            <a:off x="407987" y="1100287"/>
            <a:ext cx="11376026" cy="5187937"/>
          </a:xfrm>
          <a:prstGeom prst="rect">
            <a:avLst/>
          </a:prstGeom>
        </p:spPr>
        <p:txBody>
          <a:bodyPr vert="horz" lIns="0" tIns="0" rIns="0" bIns="0" rtlCol="0">
            <a:noAutofit/>
          </a:bodyPr>
          <a:lstStyle>
            <a:lvl1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10000"/>
              </a:lnSpc>
              <a:spcBef>
                <a:spcPts val="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a:t>Main approach for derivative approximation consists in fitting a smooth function to discrete data points, then differentiate this function to estimate derivatives  </a:t>
            </a:r>
          </a:p>
          <a:p>
            <a:pPr marL="285750" indent="-285750">
              <a:lnSpc>
                <a:spcPct val="150000"/>
              </a:lnSpc>
              <a:buFont typeface="Arial" panose="020B0604020202020204" pitchFamily="34" charset="0"/>
              <a:buChar char="•"/>
            </a:pPr>
            <a:r>
              <a:rPr lang="en-US" b="1" dirty="0"/>
              <a:t>Interpolation vs smoothing: </a:t>
            </a:r>
            <a:r>
              <a:rPr lang="en-US" dirty="0"/>
              <a:t>one should use interpolation if data is smooth; for noisy data, a smoothing approach (like least squares polynomials or splines) is preferable.</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Here, would you interpolate or would you smooth?</a:t>
            </a:r>
          </a:p>
          <a:p>
            <a:pPr marL="645750" lvl="2" indent="-285750">
              <a:lnSpc>
                <a:spcPct val="150000"/>
              </a:lnSpc>
            </a:pPr>
            <a:r>
              <a:rPr lang="en-US" dirty="0"/>
              <a:t>If the 21 data points were ﬁt exactly by a polynomial of degree 20, derivatives would be erratic…</a:t>
            </a:r>
          </a:p>
          <a:p>
            <a:pPr marL="645750" lvl="2" indent="-285750">
              <a:lnSpc>
                <a:spcPct val="150000"/>
              </a:lnSpc>
            </a:pPr>
            <a:r>
              <a:rPr lang="en-US" dirty="0"/>
              <a:t>By contrast derivative of the quadratic polynomial is well behaved and insensitive to data changes</a:t>
            </a:r>
          </a:p>
        </p:txBody>
      </p:sp>
      <p:sp>
        <p:nvSpPr>
          <p:cNvPr id="13" name="Rectangle 12">
            <a:extLst>
              <a:ext uri="{FF2B5EF4-FFF2-40B4-BE49-F238E27FC236}">
                <a16:creationId xmlns:a16="http://schemas.microsoft.com/office/drawing/2014/main" id="{824127DF-AC02-8BE5-DF63-B6C80E23AF6A}"/>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214318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6CFE-C3CC-CCED-D6A8-8D58F5F3592F}"/>
              </a:ext>
            </a:extLst>
          </p:cNvPr>
          <p:cNvSpPr>
            <a:spLocks noGrp="1"/>
          </p:cNvSpPr>
          <p:nvPr>
            <p:ph type="title"/>
          </p:nvPr>
        </p:nvSpPr>
        <p:spPr/>
        <p:txBody>
          <a:bodyPr/>
          <a:lstStyle/>
          <a:p>
            <a:r>
              <a:rPr lang="en-US" dirty="0"/>
              <a:t>Finite Difference</a:t>
            </a:r>
          </a:p>
        </p:txBody>
      </p:sp>
      <p:sp>
        <p:nvSpPr>
          <p:cNvPr id="3" name="Footer Placeholder 2">
            <a:extLst>
              <a:ext uri="{FF2B5EF4-FFF2-40B4-BE49-F238E27FC236}">
                <a16:creationId xmlns:a16="http://schemas.microsoft.com/office/drawing/2014/main" id="{BA6D8D23-5098-7771-6CAE-F539FD1FC9F3}"/>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B1641288-E346-FF8D-3B52-6656653D26C9}"/>
              </a:ext>
            </a:extLst>
          </p:cNvPr>
          <p:cNvSpPr>
            <a:spLocks noGrp="1"/>
          </p:cNvSpPr>
          <p:nvPr>
            <p:ph type="sldNum" sz="quarter" idx="11"/>
          </p:nvPr>
        </p:nvSpPr>
        <p:spPr/>
        <p:txBody>
          <a:bodyPr/>
          <a:lstStyle/>
          <a:p>
            <a:r>
              <a:rPr lang="en-US"/>
              <a:t>Page </a:t>
            </a:r>
            <a:fld id="{15EBE321-CBB1-4E91-BD14-37C8D44326FB}" type="slidenum">
              <a:rPr lang="en-US" smtClean="0"/>
              <a:pPr/>
              <a:t>44</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4018FEF-1873-2140-9350-F6B27C293977}"/>
                  </a:ext>
                </a:extLst>
              </p:cNvPr>
              <p:cNvSpPr>
                <a:spLocks noGrp="1"/>
              </p:cNvSpPr>
              <p:nvPr>
                <p:ph idx="1"/>
              </p:nvPr>
            </p:nvSpPr>
            <p:spPr>
              <a:xfrm>
                <a:off x="407987" y="1395750"/>
                <a:ext cx="11376026" cy="4752000"/>
              </a:xfrm>
            </p:spPr>
            <p:txBody>
              <a:bodyPr/>
              <a:lstStyle/>
              <a:p>
                <a:pPr marL="285750" indent="-285750">
                  <a:buFont typeface="Arial" panose="020B0604020202020204" pitchFamily="34" charset="0"/>
                  <a:buChar char="•"/>
                </a:pPr>
                <a:r>
                  <a:rPr lang="en-US" dirty="0"/>
                  <a:t>Although not appropriate for noisy data, finite differences are good for smooth functions known analytically or deﬁned implicitly by a </a:t>
                </a:r>
                <a:r>
                  <a:rPr lang="en-US" b="1" dirty="0">
                    <a:solidFill>
                      <a:schemeClr val="accent1"/>
                    </a:solidFill>
                  </a:rPr>
                  <a:t>diﬀerential equation</a:t>
                </a:r>
              </a:p>
              <a:p>
                <a:pPr marL="645750" lvl="2" indent="-285750"/>
                <a:endParaRPr lang="en-US" dirty="0"/>
              </a:p>
              <a:p>
                <a:pPr marL="285750" lvl="1" indent="-285750">
                  <a:buFont typeface="Arial" panose="020B0604020202020204" pitchFamily="34" charset="0"/>
                  <a:buChar char="•"/>
                </a:pPr>
                <a:r>
                  <a:rPr lang="en-US" dirty="0"/>
                  <a:t>Given a smooth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a:latin typeface="Cambria Math" panose="02040503050406030204" pitchFamily="18" charset="0"/>
                      </a:rPr>
                      <m:t>ℝ</m:t>
                    </m:r>
                    <m:r>
                      <a:rPr lang="en-US" i="1" dirty="0" smtClean="0">
                        <a:latin typeface="Cambria Math" panose="02040503050406030204" pitchFamily="18" charset="0"/>
                      </a:rPr>
                      <m:t>→</m:t>
                    </m:r>
                    <m:r>
                      <a:rPr lang="en-US" i="1" dirty="0">
                        <a:latin typeface="Cambria Math" panose="02040503050406030204" pitchFamily="18" charset="0"/>
                      </a:rPr>
                      <m:t>ℝ</m:t>
                    </m:r>
                  </m:oMath>
                </a14:m>
                <a:r>
                  <a:rPr lang="en-US" dirty="0"/>
                  <a:t>, we wish to approximate its ﬁrst and second derivatives at a point </a:t>
                </a:r>
                <a14:m>
                  <m:oMath xmlns:m="http://schemas.openxmlformats.org/officeDocument/2006/math">
                    <m:r>
                      <a:rPr lang="en-US" i="1" dirty="0" smtClean="0">
                        <a:latin typeface="Cambria Math" panose="02040503050406030204" pitchFamily="18" charset="0"/>
                      </a:rPr>
                      <m:t>𝑥</m:t>
                    </m:r>
                  </m:oMath>
                </a14:m>
                <a:r>
                  <a:rPr lang="en-US" dirty="0"/>
                  <a:t>. </a:t>
                </a:r>
              </a:p>
              <a:p>
                <a:pPr marL="285750" lvl="1" indent="-285750">
                  <a:buFont typeface="Arial" panose="020B0604020202020204" pitchFamily="34" charset="0"/>
                  <a:buChar char="•"/>
                </a:pPr>
                <a:endParaRPr lang="en-US" dirty="0"/>
              </a:p>
              <a:p>
                <a:pPr marL="645750" lvl="2" indent="-285750"/>
                <a:r>
                  <a:rPr lang="en-US" dirty="0"/>
                  <a:t>For a given step size </a:t>
                </a:r>
                <a14:m>
                  <m:oMath xmlns:m="http://schemas.openxmlformats.org/officeDocument/2006/math">
                    <m:r>
                      <a:rPr lang="en-US" i="1" dirty="0" smtClean="0">
                        <a:latin typeface="Cambria Math" panose="02040503050406030204" pitchFamily="18" charset="0"/>
                      </a:rPr>
                      <m:t>h</m:t>
                    </m:r>
                  </m:oMath>
                </a14:m>
                <a:r>
                  <a:rPr lang="en-US" dirty="0"/>
                  <a:t>, consider the Taylor series expansions</a:t>
                </a:r>
              </a:p>
              <a:p>
                <a:pPr marL="645750" lvl="2" indent="-285750"/>
                <a:endParaRPr lang="en-US" dirty="0"/>
              </a:p>
              <a:p>
                <a:pPr marL="645750" lvl="2" indent="-285750"/>
                <a:endParaRPr lang="en-US" dirty="0"/>
              </a:p>
              <a:p>
                <a:pPr marL="645750" lvl="2" indent="-285750"/>
                <a:endParaRPr lang="en-US" dirty="0"/>
              </a:p>
            </p:txBody>
          </p:sp>
        </mc:Choice>
        <mc:Fallback xmlns="">
          <p:sp>
            <p:nvSpPr>
              <p:cNvPr id="5" name="Content Placeholder 4">
                <a:extLst>
                  <a:ext uri="{FF2B5EF4-FFF2-40B4-BE49-F238E27FC236}">
                    <a16:creationId xmlns:a16="http://schemas.microsoft.com/office/drawing/2014/main" id="{74018FEF-1873-2140-9350-F6B27C293977}"/>
                  </a:ext>
                </a:extLst>
              </p:cNvPr>
              <p:cNvSpPr>
                <a:spLocks noGrp="1" noRot="1" noChangeAspect="1" noMove="1" noResize="1" noEditPoints="1" noAdjustHandles="1" noChangeArrowheads="1" noChangeShapeType="1" noTextEdit="1"/>
              </p:cNvSpPr>
              <p:nvPr>
                <p:ph idx="1"/>
              </p:nvPr>
            </p:nvSpPr>
            <p:spPr>
              <a:xfrm>
                <a:off x="407987" y="1395750"/>
                <a:ext cx="11376026" cy="4752000"/>
              </a:xfrm>
              <a:blipFill>
                <a:blip r:embed="rId2"/>
                <a:stretch>
                  <a:fillRect l="-1179" t="-1540" r="-857"/>
                </a:stretch>
              </a:blipFill>
            </p:spPr>
            <p:txBody>
              <a:bodyPr/>
              <a:lstStyle/>
              <a:p>
                <a:r>
                  <a:rPr lang="en-US">
                    <a:noFill/>
                  </a:rPr>
                  <a:t> </a:t>
                </a:r>
              </a:p>
            </p:txBody>
          </p:sp>
        </mc:Fallback>
      </mc:AlternateContent>
      <p:pic>
        <p:nvPicPr>
          <p:cNvPr id="9" name="Picture 8" descr="A math equation with black text&#10;&#10;Description automatically generated with medium confidence">
            <a:extLst>
              <a:ext uri="{FF2B5EF4-FFF2-40B4-BE49-F238E27FC236}">
                <a16:creationId xmlns:a16="http://schemas.microsoft.com/office/drawing/2014/main" id="{9613AE47-EDD8-8ADD-EC04-FD4CCE3011FC}"/>
              </a:ext>
            </a:extLst>
          </p:cNvPr>
          <p:cNvPicPr>
            <a:picLocks noChangeAspect="1"/>
          </p:cNvPicPr>
          <p:nvPr/>
        </p:nvPicPr>
        <p:blipFill>
          <a:blip r:embed="rId3"/>
          <a:srcRect t="8925" b="12265"/>
          <a:stretch/>
        </p:blipFill>
        <p:spPr>
          <a:xfrm>
            <a:off x="1179927" y="3695932"/>
            <a:ext cx="4691128" cy="549667"/>
          </a:xfrm>
          <a:prstGeom prst="rect">
            <a:avLst/>
          </a:prstGeom>
        </p:spPr>
      </p:pic>
      <p:pic>
        <p:nvPicPr>
          <p:cNvPr id="11" name="Picture 10">
            <a:extLst>
              <a:ext uri="{FF2B5EF4-FFF2-40B4-BE49-F238E27FC236}">
                <a16:creationId xmlns:a16="http://schemas.microsoft.com/office/drawing/2014/main" id="{6CBEE694-50A8-0884-AAA8-B81D597C0122}"/>
              </a:ext>
            </a:extLst>
          </p:cNvPr>
          <p:cNvPicPr>
            <a:picLocks noChangeAspect="1"/>
          </p:cNvPicPr>
          <p:nvPr/>
        </p:nvPicPr>
        <p:blipFill>
          <a:blip r:embed="rId4"/>
          <a:stretch>
            <a:fillRect/>
          </a:stretch>
        </p:blipFill>
        <p:spPr>
          <a:xfrm>
            <a:off x="6096000" y="3695932"/>
            <a:ext cx="4691128" cy="549667"/>
          </a:xfrm>
          <a:prstGeom prst="rect">
            <a:avLst/>
          </a:prstGeom>
        </p:spPr>
      </p:pic>
      <p:sp>
        <p:nvSpPr>
          <p:cNvPr id="6" name="Rectangle 5">
            <a:extLst>
              <a:ext uri="{FF2B5EF4-FFF2-40B4-BE49-F238E27FC236}">
                <a16:creationId xmlns:a16="http://schemas.microsoft.com/office/drawing/2014/main" id="{1C71DA6B-CD59-87AA-EE95-56568B527CD7}"/>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655951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531E-BDAE-1761-B64A-E8B23D06C7CB}"/>
              </a:ext>
            </a:extLst>
          </p:cNvPr>
          <p:cNvSpPr>
            <a:spLocks noGrp="1"/>
          </p:cNvSpPr>
          <p:nvPr>
            <p:ph type="title"/>
          </p:nvPr>
        </p:nvSpPr>
        <p:spPr/>
        <p:txBody>
          <a:bodyPr/>
          <a:lstStyle/>
          <a:p>
            <a:r>
              <a:rPr lang="en-US" dirty="0"/>
              <a:t>Finite difference</a:t>
            </a:r>
          </a:p>
        </p:txBody>
      </p:sp>
      <p:sp>
        <p:nvSpPr>
          <p:cNvPr id="3" name="Footer Placeholder 2">
            <a:extLst>
              <a:ext uri="{FF2B5EF4-FFF2-40B4-BE49-F238E27FC236}">
                <a16:creationId xmlns:a16="http://schemas.microsoft.com/office/drawing/2014/main" id="{9A18F65D-5090-3BE6-BA28-B8851C76992C}"/>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E957B71-A614-B1A1-EFA1-842674C24491}"/>
              </a:ext>
            </a:extLst>
          </p:cNvPr>
          <p:cNvSpPr>
            <a:spLocks noGrp="1"/>
          </p:cNvSpPr>
          <p:nvPr>
            <p:ph type="sldNum" sz="quarter" idx="11"/>
          </p:nvPr>
        </p:nvSpPr>
        <p:spPr/>
        <p:txBody>
          <a:bodyPr/>
          <a:lstStyle/>
          <a:p>
            <a:r>
              <a:rPr lang="en-US"/>
              <a:t>Page </a:t>
            </a:r>
            <a:fld id="{15EBE321-CBB1-4E91-BD14-37C8D44326FB}" type="slidenum">
              <a:rPr lang="en-US" smtClean="0"/>
              <a:pPr/>
              <a:t>45</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889E418-AAF2-119F-FCB2-587BEA044F36}"/>
                  </a:ext>
                </a:extLst>
              </p:cNvPr>
              <p:cNvSpPr>
                <a:spLocks noGrp="1"/>
              </p:cNvSpPr>
              <p:nvPr>
                <p:ph idx="1"/>
              </p:nvPr>
            </p:nvSpPr>
            <p:spPr/>
            <p:txBody>
              <a:bodyPr/>
              <a:lstStyle/>
              <a:p>
                <a:pPr marL="285750" lvl="1" indent="-285750">
                  <a:buFont typeface="Arial" panose="020B0604020202020204" pitchFamily="34" charset="0"/>
                  <a:buChar char="•"/>
                </a:pPr>
                <a:r>
                  <a:rPr lang="en-US" dirty="0"/>
                  <a:t>We </a:t>
                </a:r>
                <a:r>
                  <a:rPr lang="en-US" i="1" dirty="0">
                    <a:solidFill>
                      <a:schemeClr val="accent3"/>
                    </a:solidFill>
                  </a:rPr>
                  <a:t>obtain</a:t>
                </a:r>
                <a:r>
                  <a:rPr lang="en-US" dirty="0"/>
                  <a:t> the </a:t>
                </a:r>
                <a:r>
                  <a:rPr lang="en-US" i="1" dirty="0">
                    <a:solidFill>
                      <a:schemeClr val="accent3"/>
                    </a:solidFill>
                  </a:rPr>
                  <a:t>forward diﬀerence formula </a:t>
                </a:r>
                <a:r>
                  <a:rPr lang="en-US" dirty="0"/>
                  <a:t>and the </a:t>
                </a:r>
                <a:r>
                  <a:rPr lang="en-US" i="1" dirty="0">
                    <a:solidFill>
                      <a:schemeClr val="accent3"/>
                    </a:solidFill>
                  </a:rPr>
                  <a:t>backward difference formula </a:t>
                </a:r>
                <a:r>
                  <a:rPr lang="en-US" dirty="0"/>
                  <a:t>(ﬁrst-order accurate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oMath>
                </a14:m>
                <a:r>
                  <a:rPr lang="en-US" dirty="0"/>
                  <a:t>)</a:t>
                </a:r>
              </a:p>
              <a:p>
                <a:pPr marL="285750" lvl="1" indent="-285750">
                  <a:buFont typeface="Arial" panose="020B0604020202020204" pitchFamily="34" charset="0"/>
                  <a:buChar char="•"/>
                </a:pPr>
                <a:endParaRPr lang="en-US" i="1" dirty="0">
                  <a:solidFill>
                    <a:schemeClr val="accent3"/>
                  </a:solidFill>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Combining them yields the </a:t>
                </a:r>
                <a:r>
                  <a:rPr lang="en-US" i="1" dirty="0">
                    <a:solidFill>
                      <a:schemeClr val="accent3"/>
                    </a:solidFill>
                  </a:rPr>
                  <a:t>centered formula </a:t>
                </a:r>
                <a:r>
                  <a:rPr lang="en-US" dirty="0"/>
                  <a:t>(second-order accurate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1" dirty="0">
                    <a:solidFill>
                      <a:schemeClr val="accent3"/>
                    </a:solidFill>
                  </a:rPr>
                  <a:t>Centered formula</a:t>
                </a:r>
                <a:r>
                  <a:rPr lang="en-US" dirty="0"/>
                  <a:t> for the </a:t>
                </a:r>
                <a:r>
                  <a:rPr lang="en-US" u="sng" dirty="0"/>
                  <a:t>second derivative</a:t>
                </a:r>
                <a:r>
                  <a:rPr lang="en-US" i="1" dirty="0"/>
                  <a:t> </a:t>
                </a:r>
                <a:r>
                  <a:rPr lang="en-US" dirty="0"/>
                  <a:t>(second-order accurate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a:t>
                </a:r>
                <a:endParaRPr lang="en-US" u="sng" dirty="0"/>
              </a:p>
              <a:p>
                <a:endParaRPr lang="en-US" dirty="0"/>
              </a:p>
            </p:txBody>
          </p:sp>
        </mc:Choice>
        <mc:Fallback xmlns="">
          <p:sp>
            <p:nvSpPr>
              <p:cNvPr id="5" name="Content Placeholder 4">
                <a:extLst>
                  <a:ext uri="{FF2B5EF4-FFF2-40B4-BE49-F238E27FC236}">
                    <a16:creationId xmlns:a16="http://schemas.microsoft.com/office/drawing/2014/main" id="{F889E418-AAF2-119F-FCB2-587BEA044F36}"/>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pic>
        <p:nvPicPr>
          <p:cNvPr id="7" name="Picture 6" descr="A math equations on a white background&#10;&#10;Description automatically generated">
            <a:extLst>
              <a:ext uri="{FF2B5EF4-FFF2-40B4-BE49-F238E27FC236}">
                <a16:creationId xmlns:a16="http://schemas.microsoft.com/office/drawing/2014/main" id="{719266D5-7ACC-7A04-DB76-13D97A6CD81D}"/>
              </a:ext>
            </a:extLst>
          </p:cNvPr>
          <p:cNvPicPr>
            <a:picLocks noChangeAspect="1"/>
          </p:cNvPicPr>
          <p:nvPr/>
        </p:nvPicPr>
        <p:blipFill>
          <a:blip r:embed="rId3"/>
          <a:stretch>
            <a:fillRect/>
          </a:stretch>
        </p:blipFill>
        <p:spPr>
          <a:xfrm>
            <a:off x="2400146" y="1879553"/>
            <a:ext cx="2781607" cy="812890"/>
          </a:xfrm>
          <a:prstGeom prst="rect">
            <a:avLst/>
          </a:prstGeom>
        </p:spPr>
      </p:pic>
      <p:pic>
        <p:nvPicPr>
          <p:cNvPr id="9" name="Picture 8" descr="A math equations with numbers&#10;&#10;Description automatically generated with medium confidence">
            <a:extLst>
              <a:ext uri="{FF2B5EF4-FFF2-40B4-BE49-F238E27FC236}">
                <a16:creationId xmlns:a16="http://schemas.microsoft.com/office/drawing/2014/main" id="{79A3D052-8563-B38B-39C6-9717B51E7662}"/>
              </a:ext>
            </a:extLst>
          </p:cNvPr>
          <p:cNvPicPr>
            <a:picLocks noChangeAspect="1"/>
          </p:cNvPicPr>
          <p:nvPr/>
        </p:nvPicPr>
        <p:blipFill>
          <a:blip r:embed="rId4"/>
          <a:stretch>
            <a:fillRect/>
          </a:stretch>
        </p:blipFill>
        <p:spPr>
          <a:xfrm>
            <a:off x="6927622" y="1879553"/>
            <a:ext cx="3113697" cy="812889"/>
          </a:xfrm>
          <a:prstGeom prst="rect">
            <a:avLst/>
          </a:prstGeom>
        </p:spPr>
      </p:pic>
      <p:grpSp>
        <p:nvGrpSpPr>
          <p:cNvPr id="17" name="Group 16">
            <a:extLst>
              <a:ext uri="{FF2B5EF4-FFF2-40B4-BE49-F238E27FC236}">
                <a16:creationId xmlns:a16="http://schemas.microsoft.com/office/drawing/2014/main" id="{5B3A2AA6-554D-74F3-8C76-6207903A5662}"/>
              </a:ext>
            </a:extLst>
          </p:cNvPr>
          <p:cNvGrpSpPr/>
          <p:nvPr/>
        </p:nvGrpSpPr>
        <p:grpSpPr>
          <a:xfrm>
            <a:off x="1809135" y="2107515"/>
            <a:ext cx="365040" cy="468000"/>
            <a:chOff x="1809135" y="2107515"/>
            <a:chExt cx="365040" cy="46800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03673D1E-F722-3C73-44FE-E0C73A99AE4D}"/>
                    </a:ext>
                  </a:extLst>
                </p14:cNvPr>
                <p14:cNvContentPartPr/>
                <p14:nvPr/>
              </p14:nvContentPartPr>
              <p14:xfrm>
                <a:off x="1921095" y="2176635"/>
                <a:ext cx="123840" cy="242280"/>
              </p14:xfrm>
            </p:contentPart>
          </mc:Choice>
          <mc:Fallback xmlns="">
            <p:pic>
              <p:nvPicPr>
                <p:cNvPr id="14" name="Ink 13">
                  <a:extLst>
                    <a:ext uri="{FF2B5EF4-FFF2-40B4-BE49-F238E27FC236}">
                      <a16:creationId xmlns:a16="http://schemas.microsoft.com/office/drawing/2014/main" id="{03673D1E-F722-3C73-44FE-E0C73A99AE4D}"/>
                    </a:ext>
                  </a:extLst>
                </p:cNvPr>
                <p:cNvPicPr/>
                <p:nvPr/>
              </p:nvPicPr>
              <p:blipFill>
                <a:blip r:embed="rId6"/>
                <a:stretch>
                  <a:fillRect/>
                </a:stretch>
              </p:blipFill>
              <p:spPr>
                <a:xfrm>
                  <a:off x="1903095" y="2158995"/>
                  <a:ext cx="1594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9CA226F9-7755-E5DB-D6C8-9AE8ADF757DF}"/>
                    </a:ext>
                  </a:extLst>
                </p14:cNvPr>
                <p14:cNvContentPartPr/>
                <p14:nvPr/>
              </p14:nvContentPartPr>
              <p14:xfrm>
                <a:off x="2105055" y="2107515"/>
                <a:ext cx="69120" cy="424440"/>
              </p14:xfrm>
            </p:contentPart>
          </mc:Choice>
          <mc:Fallback xmlns="">
            <p:pic>
              <p:nvPicPr>
                <p:cNvPr id="15" name="Ink 14">
                  <a:extLst>
                    <a:ext uri="{FF2B5EF4-FFF2-40B4-BE49-F238E27FC236}">
                      <a16:creationId xmlns:a16="http://schemas.microsoft.com/office/drawing/2014/main" id="{9CA226F9-7755-E5DB-D6C8-9AE8ADF757DF}"/>
                    </a:ext>
                  </a:extLst>
                </p:cNvPr>
                <p:cNvPicPr/>
                <p:nvPr/>
              </p:nvPicPr>
              <p:blipFill>
                <a:blip r:embed="rId8"/>
                <a:stretch>
                  <a:fillRect/>
                </a:stretch>
              </p:blipFill>
              <p:spPr>
                <a:xfrm>
                  <a:off x="2087415" y="2089515"/>
                  <a:ext cx="1047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F7DB5A81-54DD-7604-D355-DCAFEF6689EB}"/>
                    </a:ext>
                  </a:extLst>
                </p14:cNvPr>
                <p14:cNvContentPartPr/>
                <p14:nvPr/>
              </p14:nvContentPartPr>
              <p14:xfrm>
                <a:off x="1809135" y="2113995"/>
                <a:ext cx="108720" cy="461520"/>
              </p14:xfrm>
            </p:contentPart>
          </mc:Choice>
          <mc:Fallback xmlns="">
            <p:pic>
              <p:nvPicPr>
                <p:cNvPr id="16" name="Ink 15">
                  <a:extLst>
                    <a:ext uri="{FF2B5EF4-FFF2-40B4-BE49-F238E27FC236}">
                      <a16:creationId xmlns:a16="http://schemas.microsoft.com/office/drawing/2014/main" id="{F7DB5A81-54DD-7604-D355-DCAFEF6689EB}"/>
                    </a:ext>
                  </a:extLst>
                </p:cNvPr>
                <p:cNvPicPr/>
                <p:nvPr/>
              </p:nvPicPr>
              <p:blipFill>
                <a:blip r:embed="rId10"/>
                <a:stretch>
                  <a:fillRect/>
                </a:stretch>
              </p:blipFill>
              <p:spPr>
                <a:xfrm>
                  <a:off x="1791135" y="2095995"/>
                  <a:ext cx="144360" cy="497160"/>
                </a:xfrm>
                <a:prstGeom prst="rect">
                  <a:avLst/>
                </a:prstGeom>
              </p:spPr>
            </p:pic>
          </mc:Fallback>
        </mc:AlternateContent>
      </p:grpSp>
      <p:grpSp>
        <p:nvGrpSpPr>
          <p:cNvPr id="21" name="Group 20">
            <a:extLst>
              <a:ext uri="{FF2B5EF4-FFF2-40B4-BE49-F238E27FC236}">
                <a16:creationId xmlns:a16="http://schemas.microsoft.com/office/drawing/2014/main" id="{5BEA2F51-9188-F547-4518-D3F6E3657A19}"/>
              </a:ext>
            </a:extLst>
          </p:cNvPr>
          <p:cNvGrpSpPr/>
          <p:nvPr/>
        </p:nvGrpSpPr>
        <p:grpSpPr>
          <a:xfrm>
            <a:off x="6304890" y="2079075"/>
            <a:ext cx="402480" cy="569880"/>
            <a:chOff x="6009615" y="2079075"/>
            <a:chExt cx="402480" cy="56988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423FF03B-262B-E2CD-1465-9069F98C9785}"/>
                    </a:ext>
                  </a:extLst>
                </p14:cNvPr>
                <p14:cNvContentPartPr/>
                <p14:nvPr/>
              </p14:nvContentPartPr>
              <p14:xfrm>
                <a:off x="6140295" y="2189235"/>
                <a:ext cx="159120" cy="241200"/>
              </p14:xfrm>
            </p:contentPart>
          </mc:Choice>
          <mc:Fallback xmlns="">
            <p:pic>
              <p:nvPicPr>
                <p:cNvPr id="18" name="Ink 17">
                  <a:extLst>
                    <a:ext uri="{FF2B5EF4-FFF2-40B4-BE49-F238E27FC236}">
                      <a16:creationId xmlns:a16="http://schemas.microsoft.com/office/drawing/2014/main" id="{423FF03B-262B-E2CD-1465-9069F98C9785}"/>
                    </a:ext>
                  </a:extLst>
                </p:cNvPr>
                <p:cNvPicPr/>
                <p:nvPr/>
              </p:nvPicPr>
              <p:blipFill>
                <a:blip r:embed="rId12"/>
                <a:stretch>
                  <a:fillRect/>
                </a:stretch>
              </p:blipFill>
              <p:spPr>
                <a:xfrm>
                  <a:off x="6122295" y="2171235"/>
                  <a:ext cx="1947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F29437F-D335-D7D1-E9EE-0C74B8AB945D}"/>
                    </a:ext>
                  </a:extLst>
                </p14:cNvPr>
                <p14:cNvContentPartPr/>
                <p14:nvPr/>
              </p14:nvContentPartPr>
              <p14:xfrm>
                <a:off x="6349455" y="2130915"/>
                <a:ext cx="62640" cy="360000"/>
              </p14:xfrm>
            </p:contentPart>
          </mc:Choice>
          <mc:Fallback xmlns="">
            <p:pic>
              <p:nvPicPr>
                <p:cNvPr id="19" name="Ink 18">
                  <a:extLst>
                    <a:ext uri="{FF2B5EF4-FFF2-40B4-BE49-F238E27FC236}">
                      <a16:creationId xmlns:a16="http://schemas.microsoft.com/office/drawing/2014/main" id="{0F29437F-D335-D7D1-E9EE-0C74B8AB945D}"/>
                    </a:ext>
                  </a:extLst>
                </p:cNvPr>
                <p:cNvPicPr/>
                <p:nvPr/>
              </p:nvPicPr>
              <p:blipFill>
                <a:blip r:embed="rId14"/>
                <a:stretch>
                  <a:fillRect/>
                </a:stretch>
              </p:blipFill>
              <p:spPr>
                <a:xfrm>
                  <a:off x="6331815" y="2113275"/>
                  <a:ext cx="982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18F7440E-19E0-E2B5-4459-0FCFC629215F}"/>
                    </a:ext>
                  </a:extLst>
                </p14:cNvPr>
                <p14:cNvContentPartPr/>
                <p14:nvPr/>
              </p14:nvContentPartPr>
              <p14:xfrm>
                <a:off x="6009615" y="2079075"/>
                <a:ext cx="188640" cy="569880"/>
              </p14:xfrm>
            </p:contentPart>
          </mc:Choice>
          <mc:Fallback xmlns="">
            <p:pic>
              <p:nvPicPr>
                <p:cNvPr id="20" name="Ink 19">
                  <a:extLst>
                    <a:ext uri="{FF2B5EF4-FFF2-40B4-BE49-F238E27FC236}">
                      <a16:creationId xmlns:a16="http://schemas.microsoft.com/office/drawing/2014/main" id="{18F7440E-19E0-E2B5-4459-0FCFC629215F}"/>
                    </a:ext>
                  </a:extLst>
                </p:cNvPr>
                <p:cNvPicPr/>
                <p:nvPr/>
              </p:nvPicPr>
              <p:blipFill>
                <a:blip r:embed="rId16"/>
                <a:stretch>
                  <a:fillRect/>
                </a:stretch>
              </p:blipFill>
              <p:spPr>
                <a:xfrm>
                  <a:off x="5991975" y="2061435"/>
                  <a:ext cx="224280" cy="605520"/>
                </a:xfrm>
                <a:prstGeom prst="rect">
                  <a:avLst/>
                </a:prstGeom>
              </p:spPr>
            </p:pic>
          </mc:Fallback>
        </mc:AlternateContent>
      </p:grpSp>
      <p:pic>
        <p:nvPicPr>
          <p:cNvPr id="23" name="Picture 22" descr="A math equations on a white background&#10;&#10;Description automatically generated">
            <a:extLst>
              <a:ext uri="{FF2B5EF4-FFF2-40B4-BE49-F238E27FC236}">
                <a16:creationId xmlns:a16="http://schemas.microsoft.com/office/drawing/2014/main" id="{5832F6F5-94A4-51BE-F489-992BBB383C9A}"/>
              </a:ext>
            </a:extLst>
          </p:cNvPr>
          <p:cNvPicPr>
            <a:picLocks noChangeAspect="1"/>
          </p:cNvPicPr>
          <p:nvPr/>
        </p:nvPicPr>
        <p:blipFill>
          <a:blip r:embed="rId17"/>
          <a:stretch>
            <a:fillRect/>
          </a:stretch>
        </p:blipFill>
        <p:spPr>
          <a:xfrm>
            <a:off x="4453693" y="3659643"/>
            <a:ext cx="3111843" cy="791721"/>
          </a:xfrm>
          <a:prstGeom prst="rect">
            <a:avLst/>
          </a:prstGeom>
        </p:spPr>
      </p:pic>
      <p:pic>
        <p:nvPicPr>
          <p:cNvPr id="27" name="Picture 26" descr="A math equations with black text&#10;&#10;Description automatically generated with medium confidence">
            <a:extLst>
              <a:ext uri="{FF2B5EF4-FFF2-40B4-BE49-F238E27FC236}">
                <a16:creationId xmlns:a16="http://schemas.microsoft.com/office/drawing/2014/main" id="{04F106B3-9EFC-6AD5-F295-DD8E34EE1D76}"/>
              </a:ext>
            </a:extLst>
          </p:cNvPr>
          <p:cNvPicPr>
            <a:picLocks noChangeAspect="1"/>
          </p:cNvPicPr>
          <p:nvPr/>
        </p:nvPicPr>
        <p:blipFill>
          <a:blip r:embed="rId18"/>
          <a:stretch>
            <a:fillRect/>
          </a:stretch>
        </p:blipFill>
        <p:spPr>
          <a:xfrm>
            <a:off x="3983657" y="5310114"/>
            <a:ext cx="4224685" cy="856686"/>
          </a:xfrm>
          <a:prstGeom prst="rect">
            <a:avLst/>
          </a:prstGeom>
        </p:spPr>
      </p:pic>
      <p:grpSp>
        <p:nvGrpSpPr>
          <p:cNvPr id="38" name="Group 37">
            <a:extLst>
              <a:ext uri="{FF2B5EF4-FFF2-40B4-BE49-F238E27FC236}">
                <a16:creationId xmlns:a16="http://schemas.microsoft.com/office/drawing/2014/main" id="{E6A2C08E-FA8D-D1B0-9799-52296A044A37}"/>
              </a:ext>
            </a:extLst>
          </p:cNvPr>
          <p:cNvGrpSpPr/>
          <p:nvPr/>
        </p:nvGrpSpPr>
        <p:grpSpPr>
          <a:xfrm>
            <a:off x="2223495" y="5565675"/>
            <a:ext cx="361800" cy="338760"/>
            <a:chOff x="2223495" y="5565675"/>
            <a:chExt cx="361800" cy="338760"/>
          </a:xfrm>
        </p:grpSpPr>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DAAF5C64-6A55-590D-A2CB-D567A9781A08}"/>
                    </a:ext>
                  </a:extLst>
                </p14:cNvPr>
                <p14:cNvContentPartPr/>
                <p14:nvPr/>
              </p14:nvContentPartPr>
              <p14:xfrm>
                <a:off x="2223495" y="5600235"/>
                <a:ext cx="127440" cy="273240"/>
              </p14:xfrm>
            </p:contentPart>
          </mc:Choice>
          <mc:Fallback xmlns="">
            <p:pic>
              <p:nvPicPr>
                <p:cNvPr id="28" name="Ink 27">
                  <a:extLst>
                    <a:ext uri="{FF2B5EF4-FFF2-40B4-BE49-F238E27FC236}">
                      <a16:creationId xmlns:a16="http://schemas.microsoft.com/office/drawing/2014/main" id="{DAAF5C64-6A55-590D-A2CB-D567A9781A08}"/>
                    </a:ext>
                  </a:extLst>
                </p:cNvPr>
                <p:cNvPicPr/>
                <p:nvPr/>
              </p:nvPicPr>
              <p:blipFill>
                <a:blip r:embed="rId20"/>
                <a:stretch>
                  <a:fillRect/>
                </a:stretch>
              </p:blipFill>
              <p:spPr>
                <a:xfrm>
                  <a:off x="2205495" y="5582595"/>
                  <a:ext cx="1630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DF9BE7D1-6744-83B3-0E31-80D88C6B5F53}"/>
                    </a:ext>
                  </a:extLst>
                </p14:cNvPr>
                <p14:cNvContentPartPr/>
                <p14:nvPr/>
              </p14:nvContentPartPr>
              <p14:xfrm>
                <a:off x="2404575" y="5715075"/>
                <a:ext cx="76320" cy="113040"/>
              </p14:xfrm>
            </p:contentPart>
          </mc:Choice>
          <mc:Fallback xmlns="">
            <p:pic>
              <p:nvPicPr>
                <p:cNvPr id="29" name="Ink 28">
                  <a:extLst>
                    <a:ext uri="{FF2B5EF4-FFF2-40B4-BE49-F238E27FC236}">
                      <a16:creationId xmlns:a16="http://schemas.microsoft.com/office/drawing/2014/main" id="{DF9BE7D1-6744-83B3-0E31-80D88C6B5F53}"/>
                    </a:ext>
                  </a:extLst>
                </p:cNvPr>
                <p:cNvPicPr/>
                <p:nvPr/>
              </p:nvPicPr>
              <p:blipFill>
                <a:blip r:embed="rId22"/>
                <a:stretch>
                  <a:fillRect/>
                </a:stretch>
              </p:blipFill>
              <p:spPr>
                <a:xfrm>
                  <a:off x="2386935" y="5697435"/>
                  <a:ext cx="1119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4BE30037-C7B5-7642-5D2E-1B281A898FDB}"/>
                    </a:ext>
                  </a:extLst>
                </p14:cNvPr>
                <p14:cNvContentPartPr/>
                <p14:nvPr/>
              </p14:nvContentPartPr>
              <p14:xfrm>
                <a:off x="2502135" y="5565675"/>
                <a:ext cx="83160" cy="338760"/>
              </p14:xfrm>
            </p:contentPart>
          </mc:Choice>
          <mc:Fallback xmlns="">
            <p:pic>
              <p:nvPicPr>
                <p:cNvPr id="30" name="Ink 29">
                  <a:extLst>
                    <a:ext uri="{FF2B5EF4-FFF2-40B4-BE49-F238E27FC236}">
                      <a16:creationId xmlns:a16="http://schemas.microsoft.com/office/drawing/2014/main" id="{4BE30037-C7B5-7642-5D2E-1B281A898FDB}"/>
                    </a:ext>
                  </a:extLst>
                </p:cNvPr>
                <p:cNvPicPr/>
                <p:nvPr/>
              </p:nvPicPr>
              <p:blipFill>
                <a:blip r:embed="rId24"/>
                <a:stretch>
                  <a:fillRect/>
                </a:stretch>
              </p:blipFill>
              <p:spPr>
                <a:xfrm>
                  <a:off x="2484495" y="5547675"/>
                  <a:ext cx="118800" cy="374400"/>
                </a:xfrm>
                <a:prstGeom prst="rect">
                  <a:avLst/>
                </a:prstGeom>
              </p:spPr>
            </p:pic>
          </mc:Fallback>
        </mc:AlternateContent>
      </p:grpSp>
      <p:grpSp>
        <p:nvGrpSpPr>
          <p:cNvPr id="36" name="Group 35">
            <a:extLst>
              <a:ext uri="{FF2B5EF4-FFF2-40B4-BE49-F238E27FC236}">
                <a16:creationId xmlns:a16="http://schemas.microsoft.com/office/drawing/2014/main" id="{2CBDD619-ECF0-70D6-E5DA-F35F0B613C30}"/>
              </a:ext>
            </a:extLst>
          </p:cNvPr>
          <p:cNvGrpSpPr/>
          <p:nvPr/>
        </p:nvGrpSpPr>
        <p:grpSpPr>
          <a:xfrm>
            <a:off x="3191175" y="5537595"/>
            <a:ext cx="376920" cy="459360"/>
            <a:chOff x="3191175" y="5537595"/>
            <a:chExt cx="376920" cy="459360"/>
          </a:xfrm>
        </p:grpSpPr>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56908C5E-40DD-B660-A961-5E79ABE6BA93}"/>
                    </a:ext>
                  </a:extLst>
                </p14:cNvPr>
                <p14:cNvContentPartPr/>
                <p14:nvPr/>
              </p14:nvContentPartPr>
              <p14:xfrm>
                <a:off x="3191175" y="5537595"/>
                <a:ext cx="105480" cy="381600"/>
              </p14:xfrm>
            </p:contentPart>
          </mc:Choice>
          <mc:Fallback xmlns="">
            <p:pic>
              <p:nvPicPr>
                <p:cNvPr id="33" name="Ink 32">
                  <a:extLst>
                    <a:ext uri="{FF2B5EF4-FFF2-40B4-BE49-F238E27FC236}">
                      <a16:creationId xmlns:a16="http://schemas.microsoft.com/office/drawing/2014/main" id="{56908C5E-40DD-B660-A961-5E79ABE6BA93}"/>
                    </a:ext>
                  </a:extLst>
                </p:cNvPr>
                <p:cNvPicPr/>
                <p:nvPr/>
              </p:nvPicPr>
              <p:blipFill>
                <a:blip r:embed="rId26"/>
                <a:stretch>
                  <a:fillRect/>
                </a:stretch>
              </p:blipFill>
              <p:spPr>
                <a:xfrm>
                  <a:off x="3173175" y="5519595"/>
                  <a:ext cx="14112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CFABC810-11F5-FD79-B969-CB0142B846FE}"/>
                    </a:ext>
                  </a:extLst>
                </p14:cNvPr>
                <p14:cNvContentPartPr/>
                <p14:nvPr/>
              </p14:nvContentPartPr>
              <p14:xfrm>
                <a:off x="3328695" y="5698875"/>
                <a:ext cx="151920" cy="182160"/>
              </p14:xfrm>
            </p:contentPart>
          </mc:Choice>
          <mc:Fallback xmlns="">
            <p:pic>
              <p:nvPicPr>
                <p:cNvPr id="34" name="Ink 33">
                  <a:extLst>
                    <a:ext uri="{FF2B5EF4-FFF2-40B4-BE49-F238E27FC236}">
                      <a16:creationId xmlns:a16="http://schemas.microsoft.com/office/drawing/2014/main" id="{CFABC810-11F5-FD79-B969-CB0142B846FE}"/>
                    </a:ext>
                  </a:extLst>
                </p:cNvPr>
                <p:cNvPicPr/>
                <p:nvPr/>
              </p:nvPicPr>
              <p:blipFill>
                <a:blip r:embed="rId28"/>
                <a:stretch>
                  <a:fillRect/>
                </a:stretch>
              </p:blipFill>
              <p:spPr>
                <a:xfrm>
                  <a:off x="3310695" y="5680875"/>
                  <a:ext cx="1875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F7C1002E-827C-27C0-586A-D5A1B691591A}"/>
                    </a:ext>
                  </a:extLst>
                </p14:cNvPr>
                <p14:cNvContentPartPr/>
                <p14:nvPr/>
              </p14:nvContentPartPr>
              <p14:xfrm>
                <a:off x="3476655" y="5574315"/>
                <a:ext cx="91440" cy="422640"/>
              </p14:xfrm>
            </p:contentPart>
          </mc:Choice>
          <mc:Fallback xmlns="">
            <p:pic>
              <p:nvPicPr>
                <p:cNvPr id="35" name="Ink 34">
                  <a:extLst>
                    <a:ext uri="{FF2B5EF4-FFF2-40B4-BE49-F238E27FC236}">
                      <a16:creationId xmlns:a16="http://schemas.microsoft.com/office/drawing/2014/main" id="{F7C1002E-827C-27C0-586A-D5A1B691591A}"/>
                    </a:ext>
                  </a:extLst>
                </p:cNvPr>
                <p:cNvPicPr/>
                <p:nvPr/>
              </p:nvPicPr>
              <p:blipFill>
                <a:blip r:embed="rId30"/>
                <a:stretch>
                  <a:fillRect/>
                </a:stretch>
              </p:blipFill>
              <p:spPr>
                <a:xfrm>
                  <a:off x="3458655" y="5556315"/>
                  <a:ext cx="127080" cy="458280"/>
                </a:xfrm>
                <a:prstGeom prst="rect">
                  <a:avLst/>
                </a:prstGeom>
              </p:spPr>
            </p:pic>
          </mc:Fallback>
        </mc:AlternateContent>
      </p:grpSp>
      <p:grpSp>
        <p:nvGrpSpPr>
          <p:cNvPr id="83" name="Group 82">
            <a:extLst>
              <a:ext uri="{FF2B5EF4-FFF2-40B4-BE49-F238E27FC236}">
                <a16:creationId xmlns:a16="http://schemas.microsoft.com/office/drawing/2014/main" id="{EC4FD58B-6C36-46F0-A614-550DD4919E18}"/>
              </a:ext>
            </a:extLst>
          </p:cNvPr>
          <p:cNvGrpSpPr/>
          <p:nvPr/>
        </p:nvGrpSpPr>
        <p:grpSpPr>
          <a:xfrm>
            <a:off x="2660895" y="3928395"/>
            <a:ext cx="268560" cy="474480"/>
            <a:chOff x="2660895" y="3928395"/>
            <a:chExt cx="268560" cy="474480"/>
          </a:xfrm>
        </p:grpSpPr>
        <mc:AlternateContent xmlns:mc="http://schemas.openxmlformats.org/markup-compatibility/2006" xmlns:p14="http://schemas.microsoft.com/office/powerpoint/2010/main">
          <mc:Choice Requires="p14">
            <p:contentPart p14:bwMode="auto" r:id="rId31">
              <p14:nvContentPartPr>
                <p14:cNvPr id="75" name="Ink 74">
                  <a:extLst>
                    <a:ext uri="{FF2B5EF4-FFF2-40B4-BE49-F238E27FC236}">
                      <a16:creationId xmlns:a16="http://schemas.microsoft.com/office/drawing/2014/main" id="{1E3C0D11-B848-A564-1EC7-9A540572B422}"/>
                    </a:ext>
                  </a:extLst>
                </p14:cNvPr>
                <p14:cNvContentPartPr/>
                <p14:nvPr/>
              </p14:nvContentPartPr>
              <p14:xfrm>
                <a:off x="2710935" y="3996075"/>
                <a:ext cx="127080" cy="252360"/>
              </p14:xfrm>
            </p:contentPart>
          </mc:Choice>
          <mc:Fallback xmlns="">
            <p:pic>
              <p:nvPicPr>
                <p:cNvPr id="75" name="Ink 74">
                  <a:extLst>
                    <a:ext uri="{FF2B5EF4-FFF2-40B4-BE49-F238E27FC236}">
                      <a16:creationId xmlns:a16="http://schemas.microsoft.com/office/drawing/2014/main" id="{1E3C0D11-B848-A564-1EC7-9A540572B422}"/>
                    </a:ext>
                  </a:extLst>
                </p:cNvPr>
                <p:cNvPicPr/>
                <p:nvPr/>
              </p:nvPicPr>
              <p:blipFill>
                <a:blip r:embed="rId32"/>
                <a:stretch>
                  <a:fillRect/>
                </a:stretch>
              </p:blipFill>
              <p:spPr>
                <a:xfrm>
                  <a:off x="2693295" y="3978075"/>
                  <a:ext cx="1627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6" name="Ink 75">
                  <a:extLst>
                    <a:ext uri="{FF2B5EF4-FFF2-40B4-BE49-F238E27FC236}">
                      <a16:creationId xmlns:a16="http://schemas.microsoft.com/office/drawing/2014/main" id="{B2679F4B-9EE9-0707-018D-BDED8614DF38}"/>
                    </a:ext>
                  </a:extLst>
                </p14:cNvPr>
                <p14:cNvContentPartPr/>
                <p14:nvPr/>
              </p14:nvContentPartPr>
              <p14:xfrm>
                <a:off x="2870415" y="3950355"/>
                <a:ext cx="59040" cy="360000"/>
              </p14:xfrm>
            </p:contentPart>
          </mc:Choice>
          <mc:Fallback xmlns="">
            <p:pic>
              <p:nvPicPr>
                <p:cNvPr id="76" name="Ink 75">
                  <a:extLst>
                    <a:ext uri="{FF2B5EF4-FFF2-40B4-BE49-F238E27FC236}">
                      <a16:creationId xmlns:a16="http://schemas.microsoft.com/office/drawing/2014/main" id="{B2679F4B-9EE9-0707-018D-BDED8614DF38}"/>
                    </a:ext>
                  </a:extLst>
                </p:cNvPr>
                <p:cNvPicPr/>
                <p:nvPr/>
              </p:nvPicPr>
              <p:blipFill>
                <a:blip r:embed="rId34"/>
                <a:stretch>
                  <a:fillRect/>
                </a:stretch>
              </p:blipFill>
              <p:spPr>
                <a:xfrm>
                  <a:off x="2852415" y="3932355"/>
                  <a:ext cx="946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7" name="Ink 76">
                  <a:extLst>
                    <a:ext uri="{FF2B5EF4-FFF2-40B4-BE49-F238E27FC236}">
                      <a16:creationId xmlns:a16="http://schemas.microsoft.com/office/drawing/2014/main" id="{846C81D5-C80A-9708-0869-CD4C36901EBC}"/>
                    </a:ext>
                  </a:extLst>
                </p14:cNvPr>
                <p14:cNvContentPartPr/>
                <p14:nvPr/>
              </p14:nvContentPartPr>
              <p14:xfrm>
                <a:off x="2660895" y="3928395"/>
                <a:ext cx="166320" cy="474480"/>
              </p14:xfrm>
            </p:contentPart>
          </mc:Choice>
          <mc:Fallback xmlns="">
            <p:pic>
              <p:nvPicPr>
                <p:cNvPr id="77" name="Ink 76">
                  <a:extLst>
                    <a:ext uri="{FF2B5EF4-FFF2-40B4-BE49-F238E27FC236}">
                      <a16:creationId xmlns:a16="http://schemas.microsoft.com/office/drawing/2014/main" id="{846C81D5-C80A-9708-0869-CD4C36901EBC}"/>
                    </a:ext>
                  </a:extLst>
                </p:cNvPr>
                <p:cNvPicPr/>
                <p:nvPr/>
              </p:nvPicPr>
              <p:blipFill>
                <a:blip r:embed="rId36"/>
                <a:stretch>
                  <a:fillRect/>
                </a:stretch>
              </p:blipFill>
              <p:spPr>
                <a:xfrm>
                  <a:off x="2643255" y="3910755"/>
                  <a:ext cx="201960" cy="510120"/>
                </a:xfrm>
                <a:prstGeom prst="rect">
                  <a:avLst/>
                </a:prstGeom>
              </p:spPr>
            </p:pic>
          </mc:Fallback>
        </mc:AlternateContent>
      </p:grpSp>
      <p:grpSp>
        <p:nvGrpSpPr>
          <p:cNvPr id="86" name="Group 85">
            <a:extLst>
              <a:ext uri="{FF2B5EF4-FFF2-40B4-BE49-F238E27FC236}">
                <a16:creationId xmlns:a16="http://schemas.microsoft.com/office/drawing/2014/main" id="{6BDA8C2C-4E5A-38CB-00D6-EE6D3BD6E119}"/>
              </a:ext>
            </a:extLst>
          </p:cNvPr>
          <p:cNvGrpSpPr/>
          <p:nvPr/>
        </p:nvGrpSpPr>
        <p:grpSpPr>
          <a:xfrm>
            <a:off x="3101175" y="3865755"/>
            <a:ext cx="585360" cy="597960"/>
            <a:chOff x="3101175" y="3865755"/>
            <a:chExt cx="585360" cy="597960"/>
          </a:xfrm>
        </p:grpSpPr>
        <mc:AlternateContent xmlns:mc="http://schemas.openxmlformats.org/markup-compatibility/2006" xmlns:p14="http://schemas.microsoft.com/office/powerpoint/2010/main">
          <mc:Choice Requires="p14">
            <p:contentPart p14:bwMode="auto" r:id="rId37">
              <p14:nvContentPartPr>
                <p14:cNvPr id="78" name="Ink 77">
                  <a:extLst>
                    <a:ext uri="{FF2B5EF4-FFF2-40B4-BE49-F238E27FC236}">
                      <a16:creationId xmlns:a16="http://schemas.microsoft.com/office/drawing/2014/main" id="{50F62C39-3B18-34E2-90FF-93705D0135B5}"/>
                    </a:ext>
                  </a:extLst>
                </p14:cNvPr>
                <p14:cNvContentPartPr/>
                <p14:nvPr/>
              </p14:nvContentPartPr>
              <p14:xfrm>
                <a:off x="3101175" y="4140795"/>
                <a:ext cx="180720" cy="30600"/>
              </p14:xfrm>
            </p:contentPart>
          </mc:Choice>
          <mc:Fallback xmlns="">
            <p:pic>
              <p:nvPicPr>
                <p:cNvPr id="78" name="Ink 77">
                  <a:extLst>
                    <a:ext uri="{FF2B5EF4-FFF2-40B4-BE49-F238E27FC236}">
                      <a16:creationId xmlns:a16="http://schemas.microsoft.com/office/drawing/2014/main" id="{50F62C39-3B18-34E2-90FF-93705D0135B5}"/>
                    </a:ext>
                  </a:extLst>
                </p:cNvPr>
                <p:cNvPicPr/>
                <p:nvPr/>
              </p:nvPicPr>
              <p:blipFill>
                <a:blip r:embed="rId38"/>
                <a:stretch>
                  <a:fillRect/>
                </a:stretch>
              </p:blipFill>
              <p:spPr>
                <a:xfrm>
                  <a:off x="3083535" y="4122795"/>
                  <a:ext cx="216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9" name="Ink 78">
                  <a:extLst>
                    <a:ext uri="{FF2B5EF4-FFF2-40B4-BE49-F238E27FC236}">
                      <a16:creationId xmlns:a16="http://schemas.microsoft.com/office/drawing/2014/main" id="{FB062E65-B957-FFB9-BF71-59A446800AD9}"/>
                    </a:ext>
                  </a:extLst>
                </p14:cNvPr>
                <p14:cNvContentPartPr/>
                <p14:nvPr/>
              </p14:nvContentPartPr>
              <p14:xfrm>
                <a:off x="3439935" y="3964035"/>
                <a:ext cx="149040" cy="298440"/>
              </p14:xfrm>
            </p:contentPart>
          </mc:Choice>
          <mc:Fallback xmlns="">
            <p:pic>
              <p:nvPicPr>
                <p:cNvPr id="79" name="Ink 78">
                  <a:extLst>
                    <a:ext uri="{FF2B5EF4-FFF2-40B4-BE49-F238E27FC236}">
                      <a16:creationId xmlns:a16="http://schemas.microsoft.com/office/drawing/2014/main" id="{FB062E65-B957-FFB9-BF71-59A446800AD9}"/>
                    </a:ext>
                  </a:extLst>
                </p:cNvPr>
                <p:cNvPicPr/>
                <p:nvPr/>
              </p:nvPicPr>
              <p:blipFill>
                <a:blip r:embed="rId40"/>
                <a:stretch>
                  <a:fillRect/>
                </a:stretch>
              </p:blipFill>
              <p:spPr>
                <a:xfrm>
                  <a:off x="3422295" y="3946035"/>
                  <a:ext cx="1846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0" name="Ink 79">
                  <a:extLst>
                    <a:ext uri="{FF2B5EF4-FFF2-40B4-BE49-F238E27FC236}">
                      <a16:creationId xmlns:a16="http://schemas.microsoft.com/office/drawing/2014/main" id="{5C211F70-27CD-A670-0D80-1DE0598B1A6F}"/>
                    </a:ext>
                  </a:extLst>
                </p14:cNvPr>
                <p14:cNvContentPartPr/>
                <p14:nvPr/>
              </p14:nvContentPartPr>
              <p14:xfrm>
                <a:off x="3599415" y="3906795"/>
                <a:ext cx="87120" cy="442080"/>
              </p14:xfrm>
            </p:contentPart>
          </mc:Choice>
          <mc:Fallback xmlns="">
            <p:pic>
              <p:nvPicPr>
                <p:cNvPr id="80" name="Ink 79">
                  <a:extLst>
                    <a:ext uri="{FF2B5EF4-FFF2-40B4-BE49-F238E27FC236}">
                      <a16:creationId xmlns:a16="http://schemas.microsoft.com/office/drawing/2014/main" id="{5C211F70-27CD-A670-0D80-1DE0598B1A6F}"/>
                    </a:ext>
                  </a:extLst>
                </p:cNvPr>
                <p:cNvPicPr/>
                <p:nvPr/>
              </p:nvPicPr>
              <p:blipFill>
                <a:blip r:embed="rId42"/>
                <a:stretch>
                  <a:fillRect/>
                </a:stretch>
              </p:blipFill>
              <p:spPr>
                <a:xfrm>
                  <a:off x="3581415" y="3889155"/>
                  <a:ext cx="12276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1" name="Ink 80">
                  <a:extLst>
                    <a:ext uri="{FF2B5EF4-FFF2-40B4-BE49-F238E27FC236}">
                      <a16:creationId xmlns:a16="http://schemas.microsoft.com/office/drawing/2014/main" id="{07C811A7-5927-8152-8272-5CDF1EC8464F}"/>
                    </a:ext>
                  </a:extLst>
                </p14:cNvPr>
                <p14:cNvContentPartPr/>
                <p14:nvPr/>
              </p14:nvContentPartPr>
              <p14:xfrm>
                <a:off x="3357135" y="3865755"/>
                <a:ext cx="116280" cy="597960"/>
              </p14:xfrm>
            </p:contentPart>
          </mc:Choice>
          <mc:Fallback xmlns="">
            <p:pic>
              <p:nvPicPr>
                <p:cNvPr id="81" name="Ink 80">
                  <a:extLst>
                    <a:ext uri="{FF2B5EF4-FFF2-40B4-BE49-F238E27FC236}">
                      <a16:creationId xmlns:a16="http://schemas.microsoft.com/office/drawing/2014/main" id="{07C811A7-5927-8152-8272-5CDF1EC8464F}"/>
                    </a:ext>
                  </a:extLst>
                </p:cNvPr>
                <p:cNvPicPr/>
                <p:nvPr/>
              </p:nvPicPr>
              <p:blipFill>
                <a:blip r:embed="rId44"/>
                <a:stretch>
                  <a:fillRect/>
                </a:stretch>
              </p:blipFill>
              <p:spPr>
                <a:xfrm>
                  <a:off x="3339135" y="3847755"/>
                  <a:ext cx="15192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5" name="Ink 84">
                  <a:extLst>
                    <a:ext uri="{FF2B5EF4-FFF2-40B4-BE49-F238E27FC236}">
                      <a16:creationId xmlns:a16="http://schemas.microsoft.com/office/drawing/2014/main" id="{29D3F39D-3229-9694-1811-BE1E56CD27B7}"/>
                    </a:ext>
                  </a:extLst>
                </p14:cNvPr>
                <p14:cNvContentPartPr/>
                <p14:nvPr/>
              </p14:nvContentPartPr>
              <p14:xfrm>
                <a:off x="3195135" y="4050795"/>
                <a:ext cx="21960" cy="241920"/>
              </p14:xfrm>
            </p:contentPart>
          </mc:Choice>
          <mc:Fallback xmlns="">
            <p:pic>
              <p:nvPicPr>
                <p:cNvPr id="85" name="Ink 84">
                  <a:extLst>
                    <a:ext uri="{FF2B5EF4-FFF2-40B4-BE49-F238E27FC236}">
                      <a16:creationId xmlns:a16="http://schemas.microsoft.com/office/drawing/2014/main" id="{29D3F39D-3229-9694-1811-BE1E56CD27B7}"/>
                    </a:ext>
                  </a:extLst>
                </p:cNvPr>
                <p:cNvPicPr/>
                <p:nvPr/>
              </p:nvPicPr>
              <p:blipFill>
                <a:blip r:embed="rId46"/>
                <a:stretch>
                  <a:fillRect/>
                </a:stretch>
              </p:blipFill>
              <p:spPr>
                <a:xfrm>
                  <a:off x="3177135" y="4033155"/>
                  <a:ext cx="57600" cy="27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87" name="Ink 86">
                <a:extLst>
                  <a:ext uri="{FF2B5EF4-FFF2-40B4-BE49-F238E27FC236}">
                    <a16:creationId xmlns:a16="http://schemas.microsoft.com/office/drawing/2014/main" id="{4BE53A40-406A-4828-F8AE-23B7CF96E358}"/>
                  </a:ext>
                </a:extLst>
              </p14:cNvPr>
              <p14:cNvContentPartPr/>
              <p14:nvPr/>
            </p14:nvContentPartPr>
            <p14:xfrm>
              <a:off x="2798055" y="5786355"/>
              <a:ext cx="231840" cy="8280"/>
            </p14:xfrm>
          </p:contentPart>
        </mc:Choice>
        <mc:Fallback xmlns="">
          <p:pic>
            <p:nvPicPr>
              <p:cNvPr id="87" name="Ink 86">
                <a:extLst>
                  <a:ext uri="{FF2B5EF4-FFF2-40B4-BE49-F238E27FC236}">
                    <a16:creationId xmlns:a16="http://schemas.microsoft.com/office/drawing/2014/main" id="{4BE53A40-406A-4828-F8AE-23B7CF96E358}"/>
                  </a:ext>
                </a:extLst>
              </p:cNvPr>
              <p:cNvPicPr/>
              <p:nvPr/>
            </p:nvPicPr>
            <p:blipFill>
              <a:blip r:embed="rId48"/>
              <a:stretch>
                <a:fillRect/>
              </a:stretch>
            </p:blipFill>
            <p:spPr>
              <a:xfrm>
                <a:off x="2780415" y="5768715"/>
                <a:ext cx="267480" cy="43920"/>
              </a:xfrm>
              <a:prstGeom prst="rect">
                <a:avLst/>
              </a:prstGeom>
            </p:spPr>
          </p:pic>
        </mc:Fallback>
      </mc:AlternateContent>
      <p:sp>
        <p:nvSpPr>
          <p:cNvPr id="6" name="Rectangle 5">
            <a:extLst>
              <a:ext uri="{FF2B5EF4-FFF2-40B4-BE49-F238E27FC236}">
                <a16:creationId xmlns:a16="http://schemas.microsoft.com/office/drawing/2014/main" id="{11568D00-6BD0-65A5-B37C-1CB770BD3428}"/>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8" name="TextBox 7">
            <a:extLst>
              <a:ext uri="{FF2B5EF4-FFF2-40B4-BE49-F238E27FC236}">
                <a16:creationId xmlns:a16="http://schemas.microsoft.com/office/drawing/2014/main" id="{B3140B7A-96DE-05DC-0B2E-C8E91D3D1AAF}"/>
              </a:ext>
            </a:extLst>
          </p:cNvPr>
          <p:cNvSpPr txBox="1"/>
          <p:nvPr/>
        </p:nvSpPr>
        <p:spPr>
          <a:xfrm>
            <a:off x="735162" y="6033801"/>
            <a:ext cx="1400175" cy="276999"/>
          </a:xfrm>
          <a:prstGeom prst="rect">
            <a:avLst/>
          </a:prstGeom>
          <a:noFill/>
        </p:spPr>
        <p:txBody>
          <a:bodyPr wrap="square" lIns="0" tIns="0" rIns="0" bIns="0" rtlCol="0">
            <a:spAutoFit/>
          </a:bodyPr>
          <a:lstStyle/>
          <a:p>
            <a:pPr algn="l"/>
            <a:r>
              <a:rPr lang="en-US" dirty="0">
                <a:solidFill>
                  <a:schemeClr val="tx1"/>
                </a:solidFill>
                <a:highlight>
                  <a:srgbClr val="800080"/>
                </a:highlight>
              </a:rPr>
              <a:t>Exercise 7</a:t>
            </a:r>
          </a:p>
        </p:txBody>
      </p:sp>
    </p:spTree>
    <p:extLst>
      <p:ext uri="{BB962C8B-B14F-4D97-AF65-F5344CB8AC3E}">
        <p14:creationId xmlns:p14="http://schemas.microsoft.com/office/powerpoint/2010/main" val="3100425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2A5DF-228D-0947-41BB-9B738F9CE2F9}"/>
              </a:ext>
            </a:extLst>
          </p:cNvPr>
          <p:cNvSpPr>
            <a:spLocks noGrp="1"/>
          </p:cNvSpPr>
          <p:nvPr>
            <p:ph type="title"/>
          </p:nvPr>
        </p:nvSpPr>
        <p:spPr/>
        <p:txBody>
          <a:bodyPr/>
          <a:lstStyle/>
          <a:p>
            <a:r>
              <a:rPr lang="en-US" dirty="0"/>
              <a:t>Automatic Diﬀerentiation</a:t>
            </a:r>
          </a:p>
        </p:txBody>
      </p:sp>
      <p:sp>
        <p:nvSpPr>
          <p:cNvPr id="3" name="Footer Placeholder 2">
            <a:extLst>
              <a:ext uri="{FF2B5EF4-FFF2-40B4-BE49-F238E27FC236}">
                <a16:creationId xmlns:a16="http://schemas.microsoft.com/office/drawing/2014/main" id="{D94F7E3F-954D-48BA-AD48-676156F649BC}"/>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5DAC008C-D112-823B-DE55-2CCC5754027F}"/>
              </a:ext>
            </a:extLst>
          </p:cNvPr>
          <p:cNvSpPr>
            <a:spLocks noGrp="1"/>
          </p:cNvSpPr>
          <p:nvPr>
            <p:ph type="sldNum" sz="quarter" idx="11"/>
          </p:nvPr>
        </p:nvSpPr>
        <p:spPr/>
        <p:txBody>
          <a:bodyPr/>
          <a:lstStyle/>
          <a:p>
            <a:r>
              <a:rPr lang="en-US"/>
              <a:t>Page </a:t>
            </a:r>
            <a:fld id="{15EBE321-CBB1-4E91-BD14-37C8D44326FB}" type="slidenum">
              <a:rPr lang="en-US" smtClean="0"/>
              <a:pPr/>
              <a:t>46</a:t>
            </a:fld>
            <a:endParaRPr lang="en-US"/>
          </a:p>
        </p:txBody>
      </p:sp>
      <p:sp>
        <p:nvSpPr>
          <p:cNvPr id="5" name="Content Placeholder 4">
            <a:extLst>
              <a:ext uri="{FF2B5EF4-FFF2-40B4-BE49-F238E27FC236}">
                <a16:creationId xmlns:a16="http://schemas.microsoft.com/office/drawing/2014/main" id="{4C2F229E-8683-2E29-E603-77C6C1D1223B}"/>
              </a:ext>
            </a:extLst>
          </p:cNvPr>
          <p:cNvSpPr>
            <a:spLocks noGrp="1"/>
          </p:cNvSpPr>
          <p:nvPr>
            <p:ph idx="1"/>
          </p:nvPr>
        </p:nvSpPr>
        <p:spPr>
          <a:xfrm>
            <a:off x="410400" y="1054800"/>
            <a:ext cx="11376026" cy="4752000"/>
          </a:xfrm>
        </p:spPr>
        <p:txBody>
          <a:bodyPr/>
          <a:lstStyle/>
          <a:p>
            <a:pPr marL="285750" indent="-285750">
              <a:lnSpc>
                <a:spcPct val="150000"/>
              </a:lnSpc>
              <a:buFont typeface="Arial" panose="020B0604020202020204" pitchFamily="34" charset="0"/>
              <a:buChar char="•"/>
            </a:pPr>
            <a:r>
              <a:rPr lang="en-US" dirty="0"/>
              <a:t>For any function expressed by a computer program, alternative is automatic diﬀerentiation</a:t>
            </a:r>
          </a:p>
          <a:p>
            <a:pPr marL="285750" indent="-285750">
              <a:lnSpc>
                <a:spcPct val="150000"/>
              </a:lnSpc>
              <a:buFont typeface="Arial" panose="020B0604020202020204" pitchFamily="34" charset="0"/>
              <a:buChar char="•"/>
            </a:pPr>
            <a:r>
              <a:rPr lang="en-US" dirty="0"/>
              <a:t>A computer program = </a:t>
            </a:r>
            <a:r>
              <a:rPr lang="en-US" dirty="0">
                <a:solidFill>
                  <a:schemeClr val="accent1"/>
                </a:solidFill>
              </a:rPr>
              <a:t>basic arithmetic operations </a:t>
            </a:r>
            <a:r>
              <a:rPr lang="en-US" b="1" dirty="0">
                <a:solidFill>
                  <a:schemeClr val="accent1"/>
                </a:solidFill>
              </a:rPr>
              <a:t>&amp;</a:t>
            </a:r>
            <a:r>
              <a:rPr lang="en-US" dirty="0">
                <a:solidFill>
                  <a:schemeClr val="accent1"/>
                </a:solidFill>
              </a:rPr>
              <a:t> simple functions</a:t>
            </a:r>
          </a:p>
          <a:p>
            <a:pPr marL="285750" indent="-285750">
              <a:lnSpc>
                <a:spcPct val="150000"/>
              </a:lnSpc>
              <a:buFont typeface="Arial" panose="020B0604020202020204" pitchFamily="34" charset="0"/>
              <a:buChar char="•"/>
            </a:pPr>
            <a:r>
              <a:rPr lang="en-US" dirty="0"/>
              <a:t>Thus, derivatives can be propagated through the program by repeated use of </a:t>
            </a:r>
            <a:r>
              <a:rPr lang="en-US" b="1" dirty="0">
                <a:solidFill>
                  <a:srgbClr val="EF0137"/>
                </a:solidFill>
              </a:rPr>
              <a:t>the chain rule </a:t>
            </a:r>
            <a:r>
              <a:rPr lang="en-US" dirty="0"/>
              <a:t>step by step along with the function itself</a:t>
            </a:r>
          </a:p>
          <a:p>
            <a:pPr marL="285750" indent="-285750">
              <a:lnSpc>
                <a:spcPct val="150000"/>
              </a:lnSpc>
              <a:buFont typeface="Arial" panose="020B0604020202020204" pitchFamily="34" charset="0"/>
              <a:buChar char="•"/>
            </a:pPr>
            <a:r>
              <a:rPr lang="en-US" dirty="0"/>
              <a:t>The result is the true derivative of the original function, subject only to rounding error but suﬀering </a:t>
            </a:r>
            <a:r>
              <a:rPr lang="en-US" u="sng" dirty="0"/>
              <a:t>no discretization error</a:t>
            </a:r>
            <a:r>
              <a:rPr lang="en-US" dirty="0"/>
              <a:t>.</a:t>
            </a:r>
          </a:p>
          <a:p>
            <a:pPr marL="285750" lvl="1" indent="-285750">
              <a:lnSpc>
                <a:spcPct val="150000"/>
              </a:lnSpc>
              <a:buFont typeface="Arial" panose="020B0604020202020204" pitchFamily="34" charset="0"/>
              <a:buChar char="•"/>
            </a:pPr>
            <a:r>
              <a:rPr lang="en-US" dirty="0"/>
              <a:t>Several eﬀective software packages are now available for automatic diﬀerentiation</a:t>
            </a:r>
          </a:p>
          <a:p>
            <a:pPr marL="645750" lvl="2" indent="-285750">
              <a:lnSpc>
                <a:spcPct val="150000"/>
              </a:lnSpc>
            </a:pPr>
            <a:r>
              <a:rPr lang="en-US" dirty="0"/>
              <a:t>Some of these packages accept a Fortran or C input program and then output a second program for computing the desired derivatives</a:t>
            </a:r>
          </a:p>
          <a:p>
            <a:pPr marL="645750" lvl="2" indent="-285750">
              <a:lnSpc>
                <a:spcPct val="150000"/>
              </a:lnSpc>
            </a:pPr>
            <a:r>
              <a:rPr lang="en-US" dirty="0"/>
              <a:t>Other packages use operator overloading to perform derivative computations automatically along with the function evaluation.</a:t>
            </a:r>
          </a:p>
          <a:p>
            <a:pPr marL="285750" lvl="1" indent="-285750">
              <a:lnSpc>
                <a:spcPct val="150000"/>
              </a:lnSpc>
              <a:buFont typeface="Arial" panose="020B0604020202020204" pitchFamily="34" charset="0"/>
              <a:buChar char="•"/>
            </a:pPr>
            <a:r>
              <a:rPr lang="en-US" dirty="0"/>
              <a:t>Allows determining the sensitivity of the output of a program to perturbations in its input parameters</a:t>
            </a:r>
          </a:p>
          <a:p>
            <a:pPr marL="285750" lvl="1" indent="-285750">
              <a:lnSpc>
                <a:spcPct val="150000"/>
              </a:lnSpc>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69EE8CBE-869B-EFEC-2FEE-8BE111342551}"/>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412717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Summary</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984F1296-6228-0726-B70E-C2C2A75A7557}"/>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615720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DD5DD0-EBAD-99AF-2A22-4EFC733BF306}"/>
              </a:ext>
            </a:extLst>
          </p:cNvPr>
          <p:cNvSpPr>
            <a:spLocks noGrp="1"/>
          </p:cNvSpPr>
          <p:nvPr>
            <p:ph type="title"/>
          </p:nvPr>
        </p:nvSpPr>
        <p:spPr/>
        <p:txBody>
          <a:bodyPr/>
          <a:lstStyle/>
          <a:p>
            <a:r>
              <a:rPr lang="en-US" sz="2400" dirty="0"/>
              <a:t>Summary</a:t>
            </a:r>
          </a:p>
        </p:txBody>
      </p:sp>
      <p:sp>
        <p:nvSpPr>
          <p:cNvPr id="3" name="Footer Placeholder 2">
            <a:extLst>
              <a:ext uri="{FF2B5EF4-FFF2-40B4-BE49-F238E27FC236}">
                <a16:creationId xmlns:a16="http://schemas.microsoft.com/office/drawing/2014/main" id="{6C8D666A-CF47-CCD1-512E-419136A2C4E3}"/>
              </a:ext>
            </a:extLst>
          </p:cNvPr>
          <p:cNvSpPr>
            <a:spLocks noGrp="1"/>
          </p:cNvSpPr>
          <p:nvPr>
            <p:ph type="ftr" sz="quarter" idx="10"/>
          </p:nvPr>
        </p:nvSpPr>
        <p:spPr>
          <a:xfrm>
            <a:off x="1059160" y="6305987"/>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558077C-D557-A2A5-F797-6EF2C1260C46}"/>
              </a:ext>
            </a:extLst>
          </p:cNvPr>
          <p:cNvSpPr>
            <a:spLocks noGrp="1"/>
          </p:cNvSpPr>
          <p:nvPr>
            <p:ph type="sldNum" sz="quarter" idx="11"/>
          </p:nvPr>
        </p:nvSpPr>
        <p:spPr/>
        <p:txBody>
          <a:bodyPr/>
          <a:lstStyle/>
          <a:p>
            <a:r>
              <a:rPr lang="en-US"/>
              <a:t>Page </a:t>
            </a:r>
            <a:fld id="{15EBE321-CBB1-4E91-BD14-37C8D44326FB}" type="slidenum">
              <a:rPr lang="en-US" smtClean="0"/>
              <a:pPr/>
              <a:t>48</a:t>
            </a:fld>
            <a:endParaRPr lang="en-US"/>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ECAEEEE7-5A3C-A8FB-B801-DE30A2F63EDF}"/>
                  </a:ext>
                </a:extLst>
              </p:cNvPr>
              <p:cNvSpPr>
                <a:spLocks noGrp="1"/>
              </p:cNvSpPr>
              <p:nvPr>
                <p:ph idx="1"/>
              </p:nvPr>
            </p:nvSpPr>
            <p:spPr>
              <a:xfrm>
                <a:off x="411162" y="1414800"/>
                <a:ext cx="11574892" cy="4752000"/>
              </a:xfrm>
            </p:spPr>
            <p:txBody>
              <a:bodyPr/>
              <a:lstStyle/>
              <a:p>
                <a:pPr marL="285750" indent="-285750">
                  <a:lnSpc>
                    <a:spcPct val="150000"/>
                  </a:lnSpc>
                  <a:buFont typeface="Arial" panose="020B0604020202020204" pitchFamily="34" charset="0"/>
                  <a:buChar char="•"/>
                </a:pPr>
                <a:r>
                  <a:rPr lang="en-US" b="1" dirty="0">
                    <a:solidFill>
                      <a:schemeClr val="accent1"/>
                    </a:solidFill>
                  </a:rPr>
                  <a:t>Numerical integration:</a:t>
                </a:r>
              </a:p>
              <a:p>
                <a:pPr marL="645750" lvl="2" indent="-285750">
                  <a:lnSpc>
                    <a:spcPct val="150000"/>
                  </a:lnSpc>
                </a:pPr>
                <a:r>
                  <a:rPr lang="en-US" dirty="0"/>
                  <a:t>Elementary </a:t>
                </a:r>
                <a:r>
                  <a:rPr lang="en-US" b="1" dirty="0">
                    <a:solidFill>
                      <a:srgbClr val="EF0137"/>
                    </a:solidFill>
                  </a:rPr>
                  <a:t>quadrature rules </a:t>
                </a:r>
                <a:r>
                  <a:rPr lang="en-US" dirty="0"/>
                  <a:t>typically yield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order accuracy</a:t>
                </a:r>
              </a:p>
              <a:p>
                <a:pPr marL="645750" lvl="2" indent="-285750">
                  <a:lnSpc>
                    <a:spcPct val="150000"/>
                  </a:lnSpc>
                </a:pPr>
                <a:r>
                  <a:rPr lang="en-US" dirty="0"/>
                  <a:t>Gaussian rules yield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order by optimizing both quadrature weights and points</a:t>
                </a:r>
              </a:p>
              <a:p>
                <a:pPr marL="645750" lvl="2" indent="-285750">
                  <a:lnSpc>
                    <a:spcPct val="150000"/>
                  </a:lnSpc>
                </a:pPr>
                <a:r>
                  <a:rPr lang="en-US" dirty="0"/>
                  <a:t>Dividing original domain (composite rules) possibly with adaptivity is often the best choice</a:t>
                </a:r>
              </a:p>
              <a:p>
                <a:pPr marL="645750" lvl="2" indent="-285750">
                  <a:lnSpc>
                    <a:spcPct val="150000"/>
                  </a:lnSpc>
                </a:pPr>
                <a:r>
                  <a:rPr lang="en-US" dirty="0"/>
                  <a:t>For high-dimensional domains, Monte Carlo integration is the method of choice</a:t>
                </a:r>
              </a:p>
              <a:p>
                <a:pPr marL="285750" indent="-285750">
                  <a:lnSpc>
                    <a:spcPct val="150000"/>
                  </a:lnSpc>
                  <a:buFont typeface="Arial" panose="020B0604020202020204" pitchFamily="34" charset="0"/>
                  <a:buChar char="•"/>
                </a:pPr>
                <a:r>
                  <a:rPr lang="en-US" b="1" dirty="0">
                    <a:solidFill>
                      <a:schemeClr val="accent1"/>
                    </a:solidFill>
                  </a:rPr>
                  <a:t>Numerical differentiation</a:t>
                </a:r>
                <a:r>
                  <a:rPr lang="en-US" dirty="0">
                    <a:solidFill>
                      <a:schemeClr val="accent1"/>
                    </a:solidFill>
                  </a:rPr>
                  <a:t>:</a:t>
                </a:r>
              </a:p>
              <a:p>
                <a:pPr marL="645750" lvl="2" indent="-285750">
                  <a:lnSpc>
                    <a:spcPct val="150000"/>
                  </a:lnSpc>
                </a:pPr>
                <a:r>
                  <a:rPr lang="en-US" dirty="0"/>
                  <a:t>Highly sensitive to noise in the data (by contrast </a:t>
                </a:r>
                <a:r>
                  <a:rPr lang="en-US"/>
                  <a:t>to integration)</a:t>
                </a:r>
                <a:endParaRPr lang="en-US" dirty="0"/>
              </a:p>
              <a:p>
                <a:pPr marL="645750" lvl="2" indent="-285750">
                  <a:lnSpc>
                    <a:spcPct val="150000"/>
                  </a:lnSpc>
                </a:pPr>
                <a:r>
                  <a:rPr lang="en-US" dirty="0"/>
                  <a:t>For smooth known or implicit functions (PDE), </a:t>
                </a:r>
                <a:r>
                  <a:rPr lang="en-US" b="1" dirty="0">
                    <a:solidFill>
                      <a:srgbClr val="EF0137"/>
                    </a:solidFill>
                  </a:rPr>
                  <a:t>finite difference </a:t>
                </a:r>
                <a:r>
                  <a:rPr lang="en-US" dirty="0"/>
                  <a:t>formulas are typically used</a:t>
                </a:r>
              </a:p>
              <a:p>
                <a:pPr marL="645750" lvl="2" indent="-285750">
                  <a:lnSpc>
                    <a:spcPct val="150000"/>
                  </a:lnSpc>
                </a:pPr>
                <a:r>
                  <a:rPr lang="en-US" dirty="0"/>
                  <a:t>Obtained from Taylor expansion (forward, backward, centered) or from polynomial interpolation</a:t>
                </a:r>
              </a:p>
              <a:p>
                <a:pPr marL="645750" lvl="2" indent="-285750">
                  <a:lnSpc>
                    <a:spcPct val="150000"/>
                  </a:lnSpc>
                </a:pPr>
                <a:endParaRPr lang="en-US" dirty="0"/>
              </a:p>
            </p:txBody>
          </p:sp>
        </mc:Choice>
        <mc:Fallback>
          <p:sp>
            <p:nvSpPr>
              <p:cNvPr id="9" name="Content Placeholder 8">
                <a:extLst>
                  <a:ext uri="{FF2B5EF4-FFF2-40B4-BE49-F238E27FC236}">
                    <a16:creationId xmlns:a16="http://schemas.microsoft.com/office/drawing/2014/main" id="{ECAEEEE7-5A3C-A8FB-B801-DE30A2F63EDF}"/>
                  </a:ext>
                </a:extLst>
              </p:cNvPr>
              <p:cNvSpPr>
                <a:spLocks noGrp="1" noRot="1" noChangeAspect="1" noMove="1" noResize="1" noEditPoints="1" noAdjustHandles="1" noChangeArrowheads="1" noChangeShapeType="1" noTextEdit="1"/>
              </p:cNvSpPr>
              <p:nvPr>
                <p:ph idx="1"/>
              </p:nvPr>
            </p:nvSpPr>
            <p:spPr>
              <a:xfrm>
                <a:off x="411162" y="1414800"/>
                <a:ext cx="11574892" cy="4752000"/>
              </a:xfrm>
              <a:blipFill>
                <a:blip r:embed="rId2"/>
                <a:stretch>
                  <a:fillRect l="-1106"/>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3E5BCB1-3797-84F8-F394-B7BAE7890510}"/>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56716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2AF1-1DDE-9D56-F1C0-500F1042215F}"/>
              </a:ext>
            </a:extLst>
          </p:cNvPr>
          <p:cNvSpPr>
            <a:spLocks noGrp="1"/>
          </p:cNvSpPr>
          <p:nvPr>
            <p:ph type="title"/>
          </p:nvPr>
        </p:nvSpPr>
        <p:spPr/>
        <p:txBody>
          <a:bodyPr/>
          <a:lstStyle/>
          <a:p>
            <a:r>
              <a:rPr lang="en-US" dirty="0"/>
              <a:t>Numerical integration</a:t>
            </a:r>
          </a:p>
        </p:txBody>
      </p:sp>
      <p:sp>
        <p:nvSpPr>
          <p:cNvPr id="3" name="Footer Placeholder 2">
            <a:extLst>
              <a:ext uri="{FF2B5EF4-FFF2-40B4-BE49-F238E27FC236}">
                <a16:creationId xmlns:a16="http://schemas.microsoft.com/office/drawing/2014/main" id="{B07CBBBB-C6BE-970E-CF67-3F84EF4BEF04}"/>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9EA10DB-B30C-6BC0-C240-308086F8C66F}"/>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E1CC4FE-DDA9-A623-ED06-7BC079FC3087}"/>
                  </a:ext>
                </a:extLst>
              </p:cNvPr>
              <p:cNvSpPr>
                <a:spLocks noGrp="1"/>
              </p:cNvSpPr>
              <p:nvPr>
                <p:ph idx="1"/>
              </p:nvPr>
            </p:nvSpPr>
            <p:spPr/>
            <p:txBody>
              <a:bodyPr/>
              <a:lstStyle/>
              <a:p>
                <a:pPr marL="285750" lvl="1" indent="-285750">
                  <a:buFont typeface="Arial" panose="020B0604020202020204" pitchFamily="34" charset="0"/>
                  <a:buChar char="•"/>
                </a:pPr>
                <a:r>
                  <a:rPr lang="en-US" dirty="0"/>
                  <a:t>Being given a continuous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ℝ</m:t>
                    </m:r>
                  </m:oMath>
                </a14:m>
                <a:r>
                  <a:rPr lang="en-US" dirty="0"/>
                  <a:t>, we try to compute the integral</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𝐼</m:t>
                      </m:r>
                      <m:r>
                        <a:rPr lang="en-US" b="0" i="1" dirty="0" smtClean="0">
                          <a:latin typeface="Cambria Math" panose="02040503050406030204" pitchFamily="18" charset="0"/>
                        </a:rPr>
                        <m:t>=</m:t>
                      </m:r>
                      <m:nary>
                        <m:naryPr>
                          <m:limLoc m:val="undOvr"/>
                          <m:ctrlPr>
                            <a:rPr lang="en-US" b="0" i="1" dirty="0" smtClean="0">
                              <a:latin typeface="Cambria Math" panose="02040503050406030204" pitchFamily="18" charset="0"/>
                            </a:rPr>
                          </m:ctrlPr>
                        </m:naryPr>
                        <m:sub>
                          <m:r>
                            <m:rPr>
                              <m:brk m:alnAt="24"/>
                            </m:rPr>
                            <a:rPr lang="en-US" b="0" i="1" dirty="0" smtClean="0">
                              <a:latin typeface="Cambria Math" panose="02040503050406030204" pitchFamily="18" charset="0"/>
                            </a:rPr>
                            <m:t>𝑎</m:t>
                          </m:r>
                        </m:sub>
                        <m:sup>
                          <m:r>
                            <a:rPr lang="en-US" b="0" i="1" dirty="0" smtClean="0">
                              <a:latin typeface="Cambria Math" panose="02040503050406030204" pitchFamily="18" charset="0"/>
                            </a:rPr>
                            <m:t>𝑏</m:t>
                          </m:r>
                        </m:sup>
                        <m:e>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 </m:t>
                          </m:r>
                          <m:r>
                            <a:rPr lang="en-US" b="0" i="1" dirty="0" smtClean="0">
                              <a:latin typeface="Cambria Math" panose="02040503050406030204" pitchFamily="18" charset="0"/>
                            </a:rPr>
                            <m:t>𝑑𝑥</m:t>
                          </m:r>
                        </m:e>
                      </m:nary>
                    </m:oMath>
                  </m:oMathPara>
                </a14:m>
                <a:endParaRPr lang="en-US" b="0" dirty="0"/>
              </a:p>
              <a:p>
                <a:pPr marL="285750" indent="-285750">
                  <a:buFont typeface="Arial" panose="020B0604020202020204" pitchFamily="34" charset="0"/>
                  <a:buChar char="•"/>
                </a:pPr>
                <a:r>
                  <a:rPr lang="en-US" dirty="0"/>
                  <a:t>W</a:t>
                </a:r>
                <a:r>
                  <a:rPr lang="en-US" b="0" dirty="0"/>
                  <a:t>e need to use </a:t>
                </a:r>
                <a:r>
                  <a:rPr lang="en-US" b="1" dirty="0"/>
                  <a:t>numerical integration </a:t>
                </a:r>
                <a:r>
                  <a:rPr lang="en-US" b="0" dirty="0"/>
                  <a:t>when we do not know the explicit form of the primitives of </a:t>
                </a:r>
                <a14:m>
                  <m:oMath xmlns:m="http://schemas.openxmlformats.org/officeDocument/2006/math">
                    <m:r>
                      <a:rPr lang="en-US" b="0" i="1" dirty="0" smtClean="0">
                        <a:latin typeface="Cambria Math" panose="02040503050406030204" pitchFamily="18" charset="0"/>
                      </a:rPr>
                      <m:t>𝑓</m:t>
                    </m:r>
                  </m:oMath>
                </a14:m>
                <a:r>
                  <a:rPr lang="en-US" b="0" dirty="0"/>
                  <a:t>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2</m:t>
                              </m:r>
                            </m:sup>
                          </m:sSup>
                        </m:sup>
                      </m:sSup>
                      <m:r>
                        <a:rPr lang="en-US" b="0" i="1" dirty="0" smtClean="0">
                          <a:latin typeface="Cambria Math" panose="02040503050406030204" pitchFamily="18" charset="0"/>
                        </a:rPr>
                        <m:t>, </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𝑥</m:t>
                              </m:r>
                            </m:sup>
                          </m:sSup>
                        </m:num>
                        <m:den>
                          <m:r>
                            <a:rPr lang="en-US" b="0" i="1" dirty="0" smtClean="0">
                              <a:latin typeface="Cambria Math" panose="02040503050406030204" pitchFamily="18" charset="0"/>
                            </a:rPr>
                            <m:t>𝑥</m:t>
                          </m:r>
                        </m:den>
                      </m:f>
                      <m:r>
                        <a:rPr lang="en-US" b="0" i="1" dirty="0" smtClean="0">
                          <a:latin typeface="Cambria Math" panose="02040503050406030204" pitchFamily="18" charset="0"/>
                        </a:rPr>
                        <m:t>, </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m:rPr>
                              <m:sty m:val="p"/>
                            </m:rPr>
                            <a:rPr lang="en-US" b="0" i="0" dirty="0" smtClean="0">
                              <a:latin typeface="Cambria Math" panose="02040503050406030204" pitchFamily="18" charset="0"/>
                            </a:rPr>
                            <m:t>log</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den>
                      </m:f>
                    </m:oMath>
                  </m:oMathPara>
                </a14:m>
                <a:endParaRPr lang="en-US" b="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b="0" dirty="0"/>
                  <a:t>We do not want to compute exactly the value of this integral but only an approximate value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𝑎𝑝𝑝</m:t>
                        </m:r>
                      </m:sub>
                    </m:sSub>
                  </m:oMath>
                </a14:m>
                <a:r>
                  <a:rPr lang="en-US" b="0" dirty="0"/>
                  <a:t> with an a priori given accuracy </a:t>
                </a:r>
                <a14:m>
                  <m:oMath xmlns:m="http://schemas.openxmlformats.org/officeDocument/2006/math">
                    <m:r>
                      <a:rPr lang="en-US" b="0" i="1" dirty="0" smtClean="0">
                        <a:latin typeface="Cambria Math" panose="02040503050406030204" pitchFamily="18" charset="0"/>
                      </a:rPr>
                      <m:t>𝜖</m:t>
                    </m:r>
                  </m:oMath>
                </a14:m>
                <a:r>
                  <a:rPr lang="en-US" b="0" dirty="0"/>
                  <a:t> i.e. such that</a:t>
                </a:r>
              </a:p>
              <a:p>
                <a:pPr marL="285750" indent="-285750">
                  <a:buFont typeface="Arial" panose="020B0604020202020204" pitchFamily="34" charset="0"/>
                  <a:buChar char="•"/>
                </a:pPr>
                <a:endParaRPr lang="en-US"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𝐼</m:t>
                      </m:r>
                      <m:r>
                        <a:rPr lang="en-US" b="0"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b="0" i="1" dirty="0" err="1" smtClean="0">
                              <a:latin typeface="Cambria Math" panose="02040503050406030204" pitchFamily="18" charset="0"/>
                            </a:rPr>
                            <m:t>𝐼</m:t>
                          </m:r>
                        </m:e>
                        <m:sub>
                          <m:r>
                            <a:rPr lang="en-US" b="0" i="1" dirty="0" err="1" smtClean="0">
                              <a:latin typeface="Cambria Math" panose="02040503050406030204" pitchFamily="18" charset="0"/>
                            </a:rPr>
                            <m:t>𝑎𝑝𝑝</m:t>
                          </m:r>
                        </m:sub>
                      </m:sSub>
                      <m:r>
                        <a:rPr lang="en-US" b="0" i="1" dirty="0" smtClean="0">
                          <a:latin typeface="Cambria Math" panose="02040503050406030204" pitchFamily="18" charset="0"/>
                        </a:rPr>
                        <m:t>| &lt; </m:t>
                      </m:r>
                      <m:r>
                        <a:rPr lang="el-GR" b="0" i="1" dirty="0" smtClean="0">
                          <a:latin typeface="Cambria Math" panose="02040503050406030204" pitchFamily="18" charset="0"/>
                        </a:rPr>
                        <m:t>𝜖</m:t>
                      </m:r>
                    </m:oMath>
                  </m:oMathPara>
                </a14:m>
                <a:endParaRPr lang="en-US" b="0" dirty="0"/>
              </a:p>
              <a:p>
                <a:endParaRPr lang="en-US" dirty="0"/>
              </a:p>
              <a:p>
                <a:endParaRPr lang="en-US" dirty="0"/>
              </a:p>
            </p:txBody>
          </p:sp>
        </mc:Choice>
        <mc:Fallback xmlns="">
          <p:sp>
            <p:nvSpPr>
              <p:cNvPr id="5" name="Content Placeholder 4">
                <a:extLst>
                  <a:ext uri="{FF2B5EF4-FFF2-40B4-BE49-F238E27FC236}">
                    <a16:creationId xmlns:a16="http://schemas.microsoft.com/office/drawing/2014/main" id="{4E1CC4FE-DDA9-A623-ED06-7BC079FC3087}"/>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43E3370-A993-BDA9-6916-B1AE6FAD7E3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8323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80AC-8883-9AB5-5DE2-5C0CC2C6320B}"/>
              </a:ext>
            </a:extLst>
          </p:cNvPr>
          <p:cNvSpPr>
            <a:spLocks noGrp="1"/>
          </p:cNvSpPr>
          <p:nvPr>
            <p:ph type="title"/>
          </p:nvPr>
        </p:nvSpPr>
        <p:spPr/>
        <p:txBody>
          <a:bodyPr/>
          <a:lstStyle/>
          <a:p>
            <a:r>
              <a:rPr lang="en-US" dirty="0"/>
              <a:t>Basic principle</a:t>
            </a:r>
          </a:p>
        </p:txBody>
      </p:sp>
      <p:sp>
        <p:nvSpPr>
          <p:cNvPr id="3" name="Footer Placeholder 2">
            <a:extLst>
              <a:ext uri="{FF2B5EF4-FFF2-40B4-BE49-F238E27FC236}">
                <a16:creationId xmlns:a16="http://schemas.microsoft.com/office/drawing/2014/main" id="{5A08ADE1-C7DA-1B84-05CE-F93313118CF8}"/>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99F789E-8BEF-00BE-E834-CA321D2B4A1E}"/>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a:p>
        </p:txBody>
      </p:sp>
      <p:sp>
        <p:nvSpPr>
          <p:cNvPr id="5" name="Content Placeholder 4">
            <a:extLst>
              <a:ext uri="{FF2B5EF4-FFF2-40B4-BE49-F238E27FC236}">
                <a16:creationId xmlns:a16="http://schemas.microsoft.com/office/drawing/2014/main" id="{6B02E0B2-263A-2BB4-C21B-FE5CCD544DC0}"/>
              </a:ext>
            </a:extLst>
          </p:cNvPr>
          <p:cNvSpPr>
            <a:spLocks noGrp="1"/>
          </p:cNvSpPr>
          <p:nvPr>
            <p:ph idx="1"/>
          </p:nvPr>
        </p:nvSpPr>
        <p:spPr/>
        <p:txBody>
          <a:bodyPr/>
          <a:lstStyle/>
          <a:p>
            <a:pPr marL="285750" indent="-285750">
              <a:lnSpc>
                <a:spcPct val="200000"/>
              </a:lnSpc>
              <a:buFont typeface="Arial" panose="020B0604020202020204" pitchFamily="34" charset="0"/>
              <a:buChar char="•"/>
            </a:pPr>
            <a:r>
              <a:rPr lang="en-US" dirty="0"/>
              <a:t>Once again, we “replace” the function f by a close enough function for which computing its primitive is quite easy → </a:t>
            </a:r>
            <a:r>
              <a:rPr lang="en-US" b="1" dirty="0">
                <a:solidFill>
                  <a:srgbClr val="EF0137"/>
                </a:solidFill>
              </a:rPr>
              <a:t>polynomial interpolation</a:t>
            </a:r>
          </a:p>
          <a:p>
            <a:pPr marL="285750" indent="-285750">
              <a:lnSpc>
                <a:spcPct val="200000"/>
              </a:lnSpc>
              <a:buFont typeface="Arial" panose="020B0604020202020204" pitchFamily="34" charset="0"/>
              <a:buChar char="•"/>
            </a:pPr>
            <a:r>
              <a:rPr lang="en-US" dirty="0"/>
              <a:t>However, in some occasions we must be careful with global polynomial interpolation</a:t>
            </a:r>
          </a:p>
          <a:p>
            <a:pPr marL="285750" indent="-285750">
              <a:lnSpc>
                <a:spcPct val="200000"/>
              </a:lnSpc>
              <a:buFont typeface="Arial" panose="020B0604020202020204" pitchFamily="34" charset="0"/>
              <a:buChar char="•"/>
            </a:pPr>
            <a:r>
              <a:rPr lang="en-US" dirty="0"/>
              <a:t>This is why we will most of the time adopt a </a:t>
            </a:r>
            <a:r>
              <a:rPr lang="en-US" b="1" dirty="0">
                <a:solidFill>
                  <a:schemeClr val="accent1"/>
                </a:solidFill>
              </a:rPr>
              <a:t>piecewise polynomial approximation</a:t>
            </a:r>
          </a:p>
        </p:txBody>
      </p:sp>
      <p:sp>
        <p:nvSpPr>
          <p:cNvPr id="6" name="Rectangle 5">
            <a:extLst>
              <a:ext uri="{FF2B5EF4-FFF2-40B4-BE49-F238E27FC236}">
                <a16:creationId xmlns:a16="http://schemas.microsoft.com/office/drawing/2014/main" id="{B9443862-9102-8DDB-050C-77F8C0030F95}"/>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290121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E789-FE4C-D4EC-61D7-E19D611187DD}"/>
              </a:ext>
            </a:extLst>
          </p:cNvPr>
          <p:cNvSpPr>
            <a:spLocks noGrp="1"/>
          </p:cNvSpPr>
          <p:nvPr>
            <p:ph type="title"/>
          </p:nvPr>
        </p:nvSpPr>
        <p:spPr/>
        <p:txBody>
          <a:bodyPr/>
          <a:lstStyle/>
          <a:p>
            <a:r>
              <a:rPr lang="en-US" dirty="0"/>
              <a:t>Description of the principle</a:t>
            </a:r>
          </a:p>
        </p:txBody>
      </p:sp>
      <p:sp>
        <p:nvSpPr>
          <p:cNvPr id="3" name="Footer Placeholder 2">
            <a:extLst>
              <a:ext uri="{FF2B5EF4-FFF2-40B4-BE49-F238E27FC236}">
                <a16:creationId xmlns:a16="http://schemas.microsoft.com/office/drawing/2014/main" id="{56A256A8-D7A8-900A-DEF5-DADE8F0033DE}"/>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3CFDC57-FC46-E415-A409-2ED07EB50D41}"/>
              </a:ext>
            </a:extLst>
          </p:cNvPr>
          <p:cNvSpPr>
            <a:spLocks noGrp="1"/>
          </p:cNvSpPr>
          <p:nvPr>
            <p:ph type="sldNum" sz="quarter" idx="11"/>
          </p:nvPr>
        </p:nvSpPr>
        <p:spPr/>
        <p:txBody>
          <a:bodyPr/>
          <a:lstStyle/>
          <a:p>
            <a:r>
              <a:rPr lang="en-US"/>
              <a:t>Page </a:t>
            </a:r>
            <a:fld id="{15EBE321-CBB1-4E91-BD14-37C8D44326FB}" type="slidenum">
              <a:rPr lang="en-US" smtClean="0"/>
              <a:pPr/>
              <a:t>7</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47312BE-1786-372F-0C3D-8DD6B4764354}"/>
                  </a:ext>
                </a:extLst>
              </p:cNvPr>
              <p:cNvSpPr>
                <a:spLocks noGrp="1"/>
              </p:cNvSpPr>
              <p:nvPr>
                <p:ph idx="1"/>
              </p:nvPr>
            </p:nvSpPr>
            <p:spPr/>
            <p:txBody>
              <a:bodyPr/>
              <a:lstStyle/>
              <a:p>
                <a:pPr marL="285750" indent="-285750">
                  <a:buFont typeface="Arial" panose="020B0604020202020204" pitchFamily="34" charset="0"/>
                  <a:buChar char="•"/>
                </a:pPr>
                <a:r>
                  <a:rPr lang="en-US" dirty="0"/>
                  <a:t>We subdivide the interval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oMath>
                </a14:m>
                <a:r>
                  <a:rPr lang="en-US" dirty="0"/>
                  <a:t>in some smaller intervals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&lt;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&lt; · · · &lt; </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𝑁</m:t>
                        </m:r>
                      </m:sub>
                    </m:sSub>
                    <m:r>
                      <a:rPr lang="en-US" i="1" dirty="0" smtClean="0">
                        <a:latin typeface="Cambria Math" panose="02040503050406030204" pitchFamily="18" charset="0"/>
                      </a:rPr>
                      <m:t> = </m:t>
                    </m:r>
                    <m:r>
                      <a:rPr lang="en-US" i="1" dirty="0" smtClean="0">
                        <a:latin typeface="Cambria Math" panose="02040503050406030204" pitchFamily="18" charset="0"/>
                      </a:rPr>
                      <m:t>𝑏</m:t>
                    </m:r>
                    <m:r>
                      <a:rPr lang="en-US" i="1" dirty="0" smtClean="0">
                        <a:latin typeface="Cambria Math" panose="02040503050406030204" pitchFamily="18" charset="0"/>
                      </a:rPr>
                      <m:t> </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linearity we have</a:t>
                </a:r>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Hence, we are led to compute some integrals for which the length of the integration interval is relatively small.</a:t>
                </a:r>
              </a:p>
            </p:txBody>
          </p:sp>
        </mc:Choice>
        <mc:Fallback xmlns="">
          <p:sp>
            <p:nvSpPr>
              <p:cNvPr id="5" name="Content Placeholder 4">
                <a:extLst>
                  <a:ext uri="{FF2B5EF4-FFF2-40B4-BE49-F238E27FC236}">
                    <a16:creationId xmlns:a16="http://schemas.microsoft.com/office/drawing/2014/main" id="{F47312BE-1786-372F-0C3D-8DD6B4764354}"/>
                  </a:ext>
                </a:extLst>
              </p:cNvPr>
              <p:cNvSpPr>
                <a:spLocks noGrp="1" noRot="1" noChangeAspect="1" noMove="1" noResize="1" noEditPoints="1" noAdjustHandles="1" noChangeArrowheads="1" noChangeShapeType="1" noTextEdit="1"/>
              </p:cNvSpPr>
              <p:nvPr>
                <p:ph idx="1"/>
              </p:nvPr>
            </p:nvSpPr>
            <p:spPr>
              <a:blipFill>
                <a:blip r:embed="rId2"/>
                <a:stretch>
                  <a:fillRect l="-1125" t="-1538" r="-1071"/>
                </a:stretch>
              </a:blipFill>
            </p:spPr>
            <p:txBody>
              <a:bodyPr/>
              <a:lstStyle/>
              <a:p>
                <a:r>
                  <a:rPr lang="en-US">
                    <a:noFill/>
                  </a:rPr>
                  <a:t> </a:t>
                </a:r>
              </a:p>
            </p:txBody>
          </p:sp>
        </mc:Fallback>
      </mc:AlternateContent>
      <p:pic>
        <p:nvPicPr>
          <p:cNvPr id="7" name="Picture 6" descr="A number and equation of mathematical equations&#10;&#10;Description automatically generated with medium confidence">
            <a:extLst>
              <a:ext uri="{FF2B5EF4-FFF2-40B4-BE49-F238E27FC236}">
                <a16:creationId xmlns:a16="http://schemas.microsoft.com/office/drawing/2014/main" id="{B75F9AC3-A422-ED2C-B98C-62F1E4D1E8C3}"/>
              </a:ext>
            </a:extLst>
          </p:cNvPr>
          <p:cNvPicPr>
            <a:picLocks noChangeAspect="1"/>
          </p:cNvPicPr>
          <p:nvPr/>
        </p:nvPicPr>
        <p:blipFill>
          <a:blip r:embed="rId3"/>
          <a:stretch>
            <a:fillRect/>
          </a:stretch>
        </p:blipFill>
        <p:spPr>
          <a:xfrm>
            <a:off x="4358072" y="2842298"/>
            <a:ext cx="3374106" cy="888878"/>
          </a:xfrm>
          <a:prstGeom prst="rect">
            <a:avLst/>
          </a:prstGeom>
        </p:spPr>
      </p:pic>
      <p:sp>
        <p:nvSpPr>
          <p:cNvPr id="8" name="Rectangle 7">
            <a:extLst>
              <a:ext uri="{FF2B5EF4-FFF2-40B4-BE49-F238E27FC236}">
                <a16:creationId xmlns:a16="http://schemas.microsoft.com/office/drawing/2014/main" id="{D3647330-E57E-E11E-EDBD-FCA1F2BC3AB4}"/>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526343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7909-CA14-DB59-F4E8-4BF2311D1F20}"/>
              </a:ext>
            </a:extLst>
          </p:cNvPr>
          <p:cNvSpPr>
            <a:spLocks noGrp="1"/>
          </p:cNvSpPr>
          <p:nvPr>
            <p:ph type="title"/>
          </p:nvPr>
        </p:nvSpPr>
        <p:spPr/>
        <p:txBody>
          <a:bodyPr/>
          <a:lstStyle/>
          <a:p>
            <a:r>
              <a:rPr lang="en-US" dirty="0"/>
              <a:t>Change of variable</a:t>
            </a:r>
          </a:p>
        </p:txBody>
      </p:sp>
      <p:sp>
        <p:nvSpPr>
          <p:cNvPr id="3" name="Footer Placeholder 2">
            <a:extLst>
              <a:ext uri="{FF2B5EF4-FFF2-40B4-BE49-F238E27FC236}">
                <a16:creationId xmlns:a16="http://schemas.microsoft.com/office/drawing/2014/main" id="{CCF02FE5-9CCF-D9B8-6B1F-ADF13D0839A6}"/>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F9E3C69-56D2-CC72-B03A-297EFD9B6D56}"/>
              </a:ext>
            </a:extLst>
          </p:cNvPr>
          <p:cNvSpPr>
            <a:spLocks noGrp="1"/>
          </p:cNvSpPr>
          <p:nvPr>
            <p:ph type="sldNum" sz="quarter" idx="11"/>
          </p:nvPr>
        </p:nvSpPr>
        <p:spPr/>
        <p:txBody>
          <a:bodyPr/>
          <a:lstStyle/>
          <a:p>
            <a:r>
              <a:rPr lang="en-US"/>
              <a:t>Page </a:t>
            </a:r>
            <a:fld id="{15EBE321-CBB1-4E91-BD14-37C8D44326FB}" type="slidenum">
              <a:rPr lang="en-US" smtClean="0"/>
              <a:pPr/>
              <a:t>8</a:t>
            </a:fld>
            <a:endParaRPr lang="en-US"/>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7E7AC53D-1503-E7C8-32AA-07B8F45BB06A}"/>
                  </a:ext>
                </a:extLst>
              </p:cNvPr>
              <p:cNvSpPr>
                <a:spLocks noGrp="1"/>
              </p:cNvSpPr>
              <p:nvPr>
                <p:ph idx="1"/>
              </p:nvPr>
            </p:nvSpPr>
            <p:spPr/>
            <p:txBody>
              <a:bodyPr/>
              <a:lstStyle/>
              <a:p>
                <a:pPr marL="285750" indent="-285750">
                  <a:buFont typeface="Arial" panose="020B0604020202020204" pitchFamily="34" charset="0"/>
                  <a:buChar char="•"/>
                </a:pPr>
                <a:r>
                  <a:rPr lang="en-US" dirty="0"/>
                  <a:t>For each integral, the following change of variable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yields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we focus on the approximation of integrals on the </a:t>
                </a:r>
                <a:r>
                  <a:rPr lang="en-US" b="1" dirty="0">
                    <a:solidFill>
                      <a:srgbClr val="EF0137"/>
                    </a:solidFill>
                  </a:rPr>
                  <a:t>reference interval </a:t>
                </a:r>
                <a14:m>
                  <m:oMath xmlns:m="http://schemas.openxmlformats.org/officeDocument/2006/math">
                    <m:r>
                      <a:rPr lang="en-US" i="1" dirty="0" smtClean="0">
                        <a:latin typeface="Cambria Math" panose="02040503050406030204" pitchFamily="18" charset="0"/>
                      </a:rPr>
                      <m:t>[−1, 1]</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mc:Choice>
        <mc:Fallback>
          <p:sp>
            <p:nvSpPr>
              <p:cNvPr id="5" name="Content Placeholder 4">
                <a:extLst>
                  <a:ext uri="{FF2B5EF4-FFF2-40B4-BE49-F238E27FC236}">
                    <a16:creationId xmlns:a16="http://schemas.microsoft.com/office/drawing/2014/main" id="{7E7AC53D-1503-E7C8-32AA-07B8F45BB06A}"/>
                  </a:ext>
                </a:extLst>
              </p:cNvPr>
              <p:cNvSpPr>
                <a:spLocks noGrp="1" noRot="1" noChangeAspect="1" noMove="1" noResize="1" noEditPoints="1" noAdjustHandles="1" noChangeArrowheads="1" noChangeShapeType="1" noTextEdit="1"/>
              </p:cNvSpPr>
              <p:nvPr>
                <p:ph idx="1"/>
              </p:nvPr>
            </p:nvSpPr>
            <p:spPr>
              <a:blipFill>
                <a:blip r:embed="rId2"/>
                <a:stretch>
                  <a:fillRect l="-1125" t="-153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D84F304-69CB-296C-AA86-109624AC0893}"/>
              </a:ext>
            </a:extLst>
          </p:cNvPr>
          <p:cNvPicPr>
            <a:picLocks noChangeAspect="1"/>
          </p:cNvPicPr>
          <p:nvPr/>
        </p:nvPicPr>
        <p:blipFill>
          <a:blip r:embed="rId3"/>
          <a:stretch>
            <a:fillRect/>
          </a:stretch>
        </p:blipFill>
        <p:spPr>
          <a:xfrm>
            <a:off x="2688464" y="1895935"/>
            <a:ext cx="7500790" cy="716636"/>
          </a:xfrm>
          <a:prstGeom prst="rect">
            <a:avLst/>
          </a:prstGeom>
        </p:spPr>
      </p:pic>
      <p:pic>
        <p:nvPicPr>
          <p:cNvPr id="9" name="Picture 8" descr="A math equation with black text&#10;&#10;Description automatically generated with medium confidence">
            <a:extLst>
              <a:ext uri="{FF2B5EF4-FFF2-40B4-BE49-F238E27FC236}">
                <a16:creationId xmlns:a16="http://schemas.microsoft.com/office/drawing/2014/main" id="{2E98D00E-0085-4D73-922C-0874A6B7FBD2}"/>
              </a:ext>
            </a:extLst>
          </p:cNvPr>
          <p:cNvPicPr>
            <a:picLocks noChangeAspect="1"/>
          </p:cNvPicPr>
          <p:nvPr/>
        </p:nvPicPr>
        <p:blipFill>
          <a:blip r:embed="rId4"/>
          <a:stretch>
            <a:fillRect/>
          </a:stretch>
        </p:blipFill>
        <p:spPr>
          <a:xfrm>
            <a:off x="4524915" y="3217378"/>
            <a:ext cx="3142170" cy="716636"/>
          </a:xfrm>
          <a:prstGeom prst="rect">
            <a:avLst/>
          </a:prstGeom>
        </p:spPr>
      </p:pic>
      <p:pic>
        <p:nvPicPr>
          <p:cNvPr id="11" name="Picture 10" descr="A math equation with numbers and symbols&#10;&#10;Description automatically generated">
            <a:extLst>
              <a:ext uri="{FF2B5EF4-FFF2-40B4-BE49-F238E27FC236}">
                <a16:creationId xmlns:a16="http://schemas.microsoft.com/office/drawing/2014/main" id="{33202878-22A3-A711-6797-35C18EA2815E}"/>
              </a:ext>
            </a:extLst>
          </p:cNvPr>
          <p:cNvPicPr>
            <a:picLocks noChangeAspect="1"/>
          </p:cNvPicPr>
          <p:nvPr/>
        </p:nvPicPr>
        <p:blipFill>
          <a:blip r:embed="rId5"/>
          <a:stretch>
            <a:fillRect/>
          </a:stretch>
        </p:blipFill>
        <p:spPr>
          <a:xfrm>
            <a:off x="4184003" y="4538821"/>
            <a:ext cx="4599641" cy="607152"/>
          </a:xfrm>
          <a:prstGeom prst="rect">
            <a:avLst/>
          </a:prstGeom>
        </p:spPr>
      </p:pic>
      <p:sp>
        <p:nvSpPr>
          <p:cNvPr id="14" name="Rectangle 13">
            <a:extLst>
              <a:ext uri="{FF2B5EF4-FFF2-40B4-BE49-F238E27FC236}">
                <a16:creationId xmlns:a16="http://schemas.microsoft.com/office/drawing/2014/main" id="{180A8E60-6175-BC1B-FCB8-761EF9A1636B}"/>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782328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179F-F5F6-E6EB-97E3-3F84E1CF03D7}"/>
              </a:ext>
            </a:extLst>
          </p:cNvPr>
          <p:cNvSpPr>
            <a:spLocks noGrp="1"/>
          </p:cNvSpPr>
          <p:nvPr>
            <p:ph type="title"/>
          </p:nvPr>
        </p:nvSpPr>
        <p:spPr/>
        <p:txBody>
          <a:bodyPr/>
          <a:lstStyle/>
          <a:p>
            <a:r>
              <a:rPr lang="en-US" dirty="0"/>
              <a:t>Interpolating the integrand over [-1,1]</a:t>
            </a:r>
          </a:p>
        </p:txBody>
      </p:sp>
      <p:sp>
        <p:nvSpPr>
          <p:cNvPr id="3" name="Footer Placeholder 2">
            <a:extLst>
              <a:ext uri="{FF2B5EF4-FFF2-40B4-BE49-F238E27FC236}">
                <a16:creationId xmlns:a16="http://schemas.microsoft.com/office/drawing/2014/main" id="{8932FA36-84E4-4821-F3E1-5FACC6F4D80C}"/>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35289EEB-E47F-E46A-30C5-ABE84A482E44}"/>
              </a:ext>
            </a:extLst>
          </p:cNvPr>
          <p:cNvSpPr>
            <a:spLocks noGrp="1"/>
          </p:cNvSpPr>
          <p:nvPr>
            <p:ph type="sldNum" sz="quarter" idx="11"/>
          </p:nvPr>
        </p:nvSpPr>
        <p:spPr/>
        <p:txBody>
          <a:bodyPr/>
          <a:lstStyle/>
          <a:p>
            <a:r>
              <a:rPr lang="en-US"/>
              <a:t>Page </a:t>
            </a:r>
            <a:fld id="{15EBE321-CBB1-4E91-BD14-37C8D44326FB}" type="slidenum">
              <a:rPr lang="en-US" smtClean="0"/>
              <a:pPr/>
              <a:t>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E79E8A-8B1F-DFE2-5B59-A7D26DEE937F}"/>
                  </a:ext>
                </a:extLst>
              </p:cNvPr>
              <p:cNvSpPr>
                <a:spLocks noGrp="1"/>
              </p:cNvSpPr>
              <p:nvPr>
                <p:ph idx="1"/>
              </p:nvPr>
            </p:nvSpPr>
            <p:spPr/>
            <p:txBody>
              <a:bodyPr/>
              <a:lstStyle/>
              <a:p>
                <a:pPr marL="285750" indent="-285750">
                  <a:buFont typeface="Arial" panose="020B0604020202020204" pitchFamily="34" charset="0"/>
                  <a:buChar char="•"/>
                </a:pPr>
                <a:r>
                  <a:rPr lang="en-US" dirty="0"/>
                  <a:t>Being given n points </a:t>
                </a:r>
                <a14:m>
                  <m:oMath xmlns:m="http://schemas.openxmlformats.org/officeDocument/2006/math">
                    <m:sSub>
                      <m:sSubPr>
                        <m:ctrlPr>
                          <a:rPr lang="en-US" b="0" i="1" dirty="0" smtClean="0">
                            <a:latin typeface="Cambria Math" panose="02040503050406030204" pitchFamily="18" charset="0"/>
                          </a:rPr>
                        </m:ctrlPr>
                      </m:sSubPr>
                      <m:e>
                        <m:sSub>
                          <m:sSubPr>
                            <m:ctrlPr>
                              <a:rPr lang="en-US" i="1" dirty="0">
                                <a:latin typeface="Cambria Math" panose="02040503050406030204" pitchFamily="18" charset="0"/>
                              </a:rPr>
                            </m:ctrlPr>
                          </m:sSubPr>
                          <m:e>
                            <m:r>
                              <a:rPr lang="en-US" i="1" dirty="0">
                                <a:latin typeface="Cambria Math" panose="02040503050406030204" pitchFamily="18" charset="0"/>
                              </a:rPr>
                              <m:t>(</m:t>
                            </m:r>
                            <m:r>
                              <a:rPr lang="en-US" i="1" dirty="0">
                                <a:latin typeface="Cambria Math" panose="02040503050406030204" pitchFamily="18" charset="0"/>
                              </a:rPr>
                              <m:t>𝑠</m:t>
                            </m:r>
                          </m:e>
                          <m:sub>
                            <m:r>
                              <a:rPr lang="en-US" i="1" dirty="0">
                                <a:latin typeface="Cambria Math" panose="02040503050406030204" pitchFamily="18" charset="0"/>
                              </a:rPr>
                              <m:t>𝑗</m:t>
                            </m:r>
                          </m:sub>
                        </m:sSub>
                        <m:r>
                          <a:rPr lang="en-US" i="1" dirty="0">
                            <a:latin typeface="Cambria Math" panose="02040503050406030204" pitchFamily="18" charset="0"/>
                          </a:rPr>
                          <m:t>)</m:t>
                        </m:r>
                      </m:e>
                      <m:sub>
                        <m:r>
                          <a:rPr lang="en-US" i="1" dirty="0">
                            <a:latin typeface="Cambria Math" panose="02040503050406030204" pitchFamily="18" charset="0"/>
                          </a:rPr>
                          <m:t>1≤</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𝑛</m:t>
                        </m:r>
                      </m:sub>
                    </m:sSub>
                    <m:r>
                      <a:rPr lang="en-US" b="0" i="1" dirty="0"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&gt; 0 </m:t>
                    </m:r>
                    <m:r>
                      <m:rPr>
                        <m:sty m:val="p"/>
                      </m:rPr>
                      <a:rPr lang="en-US" b="0" i="0" dirty="0" smtClean="0">
                        <a:latin typeface="Cambria Math" panose="02040503050406030204" pitchFamily="18" charset="0"/>
                      </a:rPr>
                      <m:t>in</m:t>
                    </m:r>
                    <m:r>
                      <a:rPr lang="en-US" b="0" i="1" dirty="0" smtClean="0">
                        <a:latin typeface="Cambria Math" panose="02040503050406030204" pitchFamily="18" charset="0"/>
                      </a:rPr>
                      <m:t> </m:t>
                    </m:r>
                    <m:r>
                      <a:rPr lang="en-US" i="1" dirty="0" smtClean="0">
                        <a:latin typeface="Cambria Math" panose="02040503050406030204" pitchFamily="18" charset="0"/>
                      </a:rPr>
                      <m:t>[−1, 1]</m:t>
                    </m:r>
                  </m:oMath>
                </a14:m>
                <a:r>
                  <a:rPr lang="en-US" dirty="0"/>
                  <a:t>, we approximate the function </a:t>
                </a:r>
                <a14:m>
                  <m:oMath xmlns:m="http://schemas.openxmlformats.org/officeDocument/2006/math">
                    <m:r>
                      <a:rPr lang="en-US" i="1" dirty="0" smtClean="0">
                        <a:latin typeface="Cambria Math" panose="02040503050406030204" pitchFamily="18" charset="0"/>
                      </a:rPr>
                      <m:t>𝑔</m:t>
                    </m:r>
                  </m:oMath>
                </a14:m>
                <a:r>
                  <a:rPr lang="en-US" dirty="0"/>
                  <a:t> by the interpolation polynomial of degree </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a:t> at points </a:t>
                </a:r>
                <a14:m>
                  <m:oMath xmlns:m="http://schemas.openxmlformats.org/officeDocument/2006/math">
                    <m:sSub>
                      <m:sSubPr>
                        <m:ctrlPr>
                          <a:rPr lang="en-US" b="0" i="1" dirty="0" smtClean="0">
                            <a:latin typeface="Cambria Math" panose="02040503050406030204" pitchFamily="18" charset="0"/>
                          </a:rPr>
                        </m:ctrlPr>
                      </m:sSubPr>
                      <m:e>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𝑗</m:t>
                                </m:r>
                              </m:sub>
                            </m:sSub>
                            <m:r>
                              <a:rPr lang="en-US" i="1" dirty="0" smtClean="0">
                                <a:latin typeface="Cambria Math" panose="02040503050406030204" pitchFamily="18" charset="0"/>
                              </a:rPr>
                              <m:t>, </m:t>
                            </m:r>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𝑗</m:t>
                                    </m:r>
                                  </m:sub>
                                </m:sSub>
                              </m:e>
                            </m:d>
                          </m:e>
                        </m:d>
                      </m:e>
                      <m:sub>
                        <m:r>
                          <m:rPr>
                            <m:nor/>
                          </m:rPr>
                          <a:rPr lang="en-US" dirty="0"/>
                          <m:t>1≤</m:t>
                        </m:r>
                        <m:r>
                          <m:rPr>
                            <m:nor/>
                          </m:rPr>
                          <a:rPr lang="en-US" dirty="0"/>
                          <m:t>j</m:t>
                        </m:r>
                        <m:r>
                          <m:rPr>
                            <m:nor/>
                          </m:rPr>
                          <a:rPr lang="en-US" dirty="0"/>
                          <m:t>≤</m:t>
                        </m:r>
                        <m:r>
                          <m:rPr>
                            <m:nor/>
                          </m:rPr>
                          <a:rPr lang="en-US" dirty="0"/>
                          <m:t>n</m:t>
                        </m:r>
                      </m:sub>
                    </m:sSub>
                  </m:oMath>
                </a14:m>
                <a:endParaRPr lang="en-US" b="0"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Therefore, we have </a:t>
                </a:r>
              </a:p>
              <a:p>
                <a:pPr marL="285750" indent="-285750">
                  <a:buFont typeface="Arial" panose="020B0604020202020204" pitchFamily="34" charset="0"/>
                  <a:buChar char="•"/>
                </a:pPr>
                <a:endParaRPr lang="en-US" dirty="0"/>
              </a:p>
              <a:p>
                <a:endParaRPr lang="en-US" dirty="0"/>
              </a:p>
              <a:p>
                <a:endParaRPr lang="en-US" dirty="0"/>
              </a:p>
              <a:p>
                <a:endParaRPr lang="en-US" dirty="0"/>
              </a:p>
            </p:txBody>
          </p:sp>
        </mc:Choice>
        <mc:Fallback xmlns="">
          <p:sp>
            <p:nvSpPr>
              <p:cNvPr id="5" name="Content Placeholder 4">
                <a:extLst>
                  <a:ext uri="{FF2B5EF4-FFF2-40B4-BE49-F238E27FC236}">
                    <a16:creationId xmlns:a16="http://schemas.microsoft.com/office/drawing/2014/main" id="{AFE79E8A-8B1F-DFE2-5B59-A7D26DEE937F}"/>
                  </a:ext>
                </a:extLst>
              </p:cNvPr>
              <p:cNvSpPr>
                <a:spLocks noGrp="1" noRot="1" noChangeAspect="1" noMove="1" noResize="1" noEditPoints="1" noAdjustHandles="1" noChangeArrowheads="1" noChangeShapeType="1" noTextEdit="1"/>
              </p:cNvSpPr>
              <p:nvPr>
                <p:ph idx="1"/>
              </p:nvPr>
            </p:nvSpPr>
            <p:spPr>
              <a:blipFill>
                <a:blip r:embed="rId3"/>
                <a:stretch>
                  <a:fillRect l="-1125" t="-1154"/>
                </a:stretch>
              </a:blipFill>
            </p:spPr>
            <p:txBody>
              <a:bodyPr/>
              <a:lstStyle/>
              <a:p>
                <a:r>
                  <a:rPr lang="en-US">
                    <a:noFill/>
                  </a:rPr>
                  <a:t> </a:t>
                </a:r>
              </a:p>
            </p:txBody>
          </p:sp>
        </mc:Fallback>
      </mc:AlternateContent>
      <p:pic>
        <p:nvPicPr>
          <p:cNvPr id="7" name="Picture 6" descr="A close up of words&#10;&#10;Description automatically generated">
            <a:extLst>
              <a:ext uri="{FF2B5EF4-FFF2-40B4-BE49-F238E27FC236}">
                <a16:creationId xmlns:a16="http://schemas.microsoft.com/office/drawing/2014/main" id="{223876B1-5DE5-37F6-3A0A-6ED2D61B3541}"/>
              </a:ext>
            </a:extLst>
          </p:cNvPr>
          <p:cNvPicPr>
            <a:picLocks noChangeAspect="1"/>
          </p:cNvPicPr>
          <p:nvPr/>
        </p:nvPicPr>
        <p:blipFill>
          <a:blip r:embed="rId4"/>
          <a:stretch>
            <a:fillRect/>
          </a:stretch>
        </p:blipFill>
        <p:spPr>
          <a:xfrm>
            <a:off x="3800989" y="2666830"/>
            <a:ext cx="4509451" cy="720504"/>
          </a:xfrm>
          <a:prstGeom prst="rect">
            <a:avLst/>
          </a:prstGeom>
        </p:spPr>
      </p:pic>
      <p:pic>
        <p:nvPicPr>
          <p:cNvPr id="9" name="Picture 8">
            <a:extLst>
              <a:ext uri="{FF2B5EF4-FFF2-40B4-BE49-F238E27FC236}">
                <a16:creationId xmlns:a16="http://schemas.microsoft.com/office/drawing/2014/main" id="{F05D7572-3C80-2125-C0D1-E8A5086F4452}"/>
              </a:ext>
            </a:extLst>
          </p:cNvPr>
          <p:cNvPicPr>
            <a:picLocks noChangeAspect="1"/>
          </p:cNvPicPr>
          <p:nvPr/>
        </p:nvPicPr>
        <p:blipFill>
          <a:blip r:embed="rId5"/>
          <a:stretch>
            <a:fillRect/>
          </a:stretch>
        </p:blipFill>
        <p:spPr>
          <a:xfrm>
            <a:off x="2967649" y="4579540"/>
            <a:ext cx="6084258" cy="720504"/>
          </a:xfrm>
          <a:prstGeom prst="rect">
            <a:avLst/>
          </a:prstGeom>
        </p:spPr>
      </p:pic>
      <p:sp>
        <p:nvSpPr>
          <p:cNvPr id="10" name="Rectangle 9">
            <a:extLst>
              <a:ext uri="{FF2B5EF4-FFF2-40B4-BE49-F238E27FC236}">
                <a16:creationId xmlns:a16="http://schemas.microsoft.com/office/drawing/2014/main" id="{10B04593-77EF-7348-75BF-D94DCDE63124}"/>
              </a:ext>
            </a:extLst>
          </p:cNvPr>
          <p:cNvSpPr/>
          <p:nvPr/>
        </p:nvSpPr>
        <p:spPr>
          <a:xfrm>
            <a:off x="6315075" y="2666830"/>
            <a:ext cx="1995365" cy="720504"/>
          </a:xfrm>
          <a:prstGeom prst="rect">
            <a:avLst/>
          </a:prstGeom>
          <a:noFill/>
          <a:ln w="38100">
            <a:solidFill>
              <a:srgbClr val="EF0137"/>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19" name="Group 18">
            <a:extLst>
              <a:ext uri="{FF2B5EF4-FFF2-40B4-BE49-F238E27FC236}">
                <a16:creationId xmlns:a16="http://schemas.microsoft.com/office/drawing/2014/main" id="{DBD42A43-886C-E781-F601-36B755965442}"/>
              </a:ext>
            </a:extLst>
          </p:cNvPr>
          <p:cNvGrpSpPr/>
          <p:nvPr/>
        </p:nvGrpSpPr>
        <p:grpSpPr>
          <a:xfrm>
            <a:off x="8082135" y="2009955"/>
            <a:ext cx="2360520" cy="641160"/>
            <a:chOff x="8082135" y="2009955"/>
            <a:chExt cx="2360520" cy="641160"/>
          </a:xfrm>
        </p:grpSpPr>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A1DF6F10-1EA8-F19A-58F9-C7C31ED7FA12}"/>
                    </a:ext>
                  </a:extLst>
                </p14:cNvPr>
                <p14:cNvContentPartPr/>
                <p14:nvPr/>
              </p14:nvContentPartPr>
              <p14:xfrm>
                <a:off x="8082135" y="2156835"/>
                <a:ext cx="588600" cy="469080"/>
              </p14:xfrm>
            </p:contentPart>
          </mc:Choice>
          <mc:Fallback xmlns="">
            <p:pic>
              <p:nvPicPr>
                <p:cNvPr id="11" name="Ink 10">
                  <a:extLst>
                    <a:ext uri="{FF2B5EF4-FFF2-40B4-BE49-F238E27FC236}">
                      <a16:creationId xmlns:a16="http://schemas.microsoft.com/office/drawing/2014/main" id="{A1DF6F10-1EA8-F19A-58F9-C7C31ED7FA12}"/>
                    </a:ext>
                  </a:extLst>
                </p:cNvPr>
                <p:cNvPicPr/>
                <p:nvPr/>
              </p:nvPicPr>
              <p:blipFill>
                <a:blip r:embed="rId7"/>
                <a:stretch>
                  <a:fillRect/>
                </a:stretch>
              </p:blipFill>
              <p:spPr>
                <a:xfrm>
                  <a:off x="8064135" y="2139195"/>
                  <a:ext cx="62424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BEF05743-C706-805F-6FBD-00149A819593}"/>
                    </a:ext>
                  </a:extLst>
                </p14:cNvPr>
                <p14:cNvContentPartPr/>
                <p14:nvPr/>
              </p14:nvContentPartPr>
              <p14:xfrm>
                <a:off x="8608815" y="2085915"/>
                <a:ext cx="159480" cy="180000"/>
              </p14:xfrm>
            </p:contentPart>
          </mc:Choice>
          <mc:Fallback xmlns="">
            <p:pic>
              <p:nvPicPr>
                <p:cNvPr id="12" name="Ink 11">
                  <a:extLst>
                    <a:ext uri="{FF2B5EF4-FFF2-40B4-BE49-F238E27FC236}">
                      <a16:creationId xmlns:a16="http://schemas.microsoft.com/office/drawing/2014/main" id="{BEF05743-C706-805F-6FBD-00149A819593}"/>
                    </a:ext>
                  </a:extLst>
                </p:cNvPr>
                <p:cNvPicPr/>
                <p:nvPr/>
              </p:nvPicPr>
              <p:blipFill>
                <a:blip r:embed="rId9"/>
                <a:stretch>
                  <a:fillRect/>
                </a:stretch>
              </p:blipFill>
              <p:spPr>
                <a:xfrm>
                  <a:off x="8591175" y="2067915"/>
                  <a:ext cx="195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48D696BB-2D6C-5BC3-8637-9986C42B20AF}"/>
                    </a:ext>
                  </a:extLst>
                </p14:cNvPr>
                <p14:cNvContentPartPr/>
                <p14:nvPr/>
              </p14:nvContentPartPr>
              <p14:xfrm>
                <a:off x="8979975" y="2009955"/>
                <a:ext cx="231840" cy="317160"/>
              </p14:xfrm>
            </p:contentPart>
          </mc:Choice>
          <mc:Fallback xmlns="">
            <p:pic>
              <p:nvPicPr>
                <p:cNvPr id="14" name="Ink 13">
                  <a:extLst>
                    <a:ext uri="{FF2B5EF4-FFF2-40B4-BE49-F238E27FC236}">
                      <a16:creationId xmlns:a16="http://schemas.microsoft.com/office/drawing/2014/main" id="{48D696BB-2D6C-5BC3-8637-9986C42B20AF}"/>
                    </a:ext>
                  </a:extLst>
                </p:cNvPr>
                <p:cNvPicPr/>
                <p:nvPr/>
              </p:nvPicPr>
              <p:blipFill>
                <a:blip r:embed="rId11"/>
                <a:stretch>
                  <a:fillRect/>
                </a:stretch>
              </p:blipFill>
              <p:spPr>
                <a:xfrm>
                  <a:off x="8962335" y="1991955"/>
                  <a:ext cx="2674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A3DA3AE-8D3A-5CE3-F4BF-8BFCCC2013C1}"/>
                    </a:ext>
                  </a:extLst>
                </p14:cNvPr>
                <p14:cNvContentPartPr/>
                <p14:nvPr/>
              </p14:nvContentPartPr>
              <p14:xfrm>
                <a:off x="9232695" y="2187435"/>
                <a:ext cx="156240" cy="141840"/>
              </p14:xfrm>
            </p:contentPart>
          </mc:Choice>
          <mc:Fallback xmlns="">
            <p:pic>
              <p:nvPicPr>
                <p:cNvPr id="15" name="Ink 14">
                  <a:extLst>
                    <a:ext uri="{FF2B5EF4-FFF2-40B4-BE49-F238E27FC236}">
                      <a16:creationId xmlns:a16="http://schemas.microsoft.com/office/drawing/2014/main" id="{FA3DA3AE-8D3A-5CE3-F4BF-8BFCCC2013C1}"/>
                    </a:ext>
                  </a:extLst>
                </p:cNvPr>
                <p:cNvPicPr/>
                <p:nvPr/>
              </p:nvPicPr>
              <p:blipFill>
                <a:blip r:embed="rId13"/>
                <a:stretch>
                  <a:fillRect/>
                </a:stretch>
              </p:blipFill>
              <p:spPr>
                <a:xfrm>
                  <a:off x="9215055" y="2169795"/>
                  <a:ext cx="191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ECF908BA-16AA-88A6-A97F-8861A501539E}"/>
                    </a:ext>
                  </a:extLst>
                </p14:cNvPr>
                <p14:cNvContentPartPr/>
                <p14:nvPr/>
              </p14:nvContentPartPr>
              <p14:xfrm>
                <a:off x="9441135" y="2176635"/>
                <a:ext cx="222120" cy="474480"/>
              </p14:xfrm>
            </p:contentPart>
          </mc:Choice>
          <mc:Fallback xmlns="">
            <p:pic>
              <p:nvPicPr>
                <p:cNvPr id="16" name="Ink 15">
                  <a:extLst>
                    <a:ext uri="{FF2B5EF4-FFF2-40B4-BE49-F238E27FC236}">
                      <a16:creationId xmlns:a16="http://schemas.microsoft.com/office/drawing/2014/main" id="{ECF908BA-16AA-88A6-A97F-8861A501539E}"/>
                    </a:ext>
                  </a:extLst>
                </p:cNvPr>
                <p:cNvPicPr/>
                <p:nvPr/>
              </p:nvPicPr>
              <p:blipFill>
                <a:blip r:embed="rId15"/>
                <a:stretch>
                  <a:fillRect/>
                </a:stretch>
              </p:blipFill>
              <p:spPr>
                <a:xfrm>
                  <a:off x="9423495" y="2158995"/>
                  <a:ext cx="25776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26D084D9-4530-C167-4AD9-5FE278F8CA6E}"/>
                    </a:ext>
                  </a:extLst>
                </p14:cNvPr>
                <p14:cNvContentPartPr/>
                <p14:nvPr/>
              </p14:nvContentPartPr>
              <p14:xfrm>
                <a:off x="9733815" y="2227755"/>
                <a:ext cx="322920" cy="147960"/>
              </p14:xfrm>
            </p:contentPart>
          </mc:Choice>
          <mc:Fallback xmlns="">
            <p:pic>
              <p:nvPicPr>
                <p:cNvPr id="17" name="Ink 16">
                  <a:extLst>
                    <a:ext uri="{FF2B5EF4-FFF2-40B4-BE49-F238E27FC236}">
                      <a16:creationId xmlns:a16="http://schemas.microsoft.com/office/drawing/2014/main" id="{26D084D9-4530-C167-4AD9-5FE278F8CA6E}"/>
                    </a:ext>
                  </a:extLst>
                </p:cNvPr>
                <p:cNvPicPr/>
                <p:nvPr/>
              </p:nvPicPr>
              <p:blipFill>
                <a:blip r:embed="rId17"/>
                <a:stretch>
                  <a:fillRect/>
                </a:stretch>
              </p:blipFill>
              <p:spPr>
                <a:xfrm>
                  <a:off x="9715815" y="2209755"/>
                  <a:ext cx="3585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7A59D16-15EB-41B7-AA56-390AC6C05220}"/>
                    </a:ext>
                  </a:extLst>
                </p14:cNvPr>
                <p14:cNvContentPartPr/>
                <p14:nvPr/>
              </p14:nvContentPartPr>
              <p14:xfrm>
                <a:off x="10103175" y="2195355"/>
                <a:ext cx="339480" cy="416880"/>
              </p14:xfrm>
            </p:contentPart>
          </mc:Choice>
          <mc:Fallback xmlns="">
            <p:pic>
              <p:nvPicPr>
                <p:cNvPr id="18" name="Ink 17">
                  <a:extLst>
                    <a:ext uri="{FF2B5EF4-FFF2-40B4-BE49-F238E27FC236}">
                      <a16:creationId xmlns:a16="http://schemas.microsoft.com/office/drawing/2014/main" id="{07A59D16-15EB-41B7-AA56-390AC6C05220}"/>
                    </a:ext>
                  </a:extLst>
                </p:cNvPr>
                <p:cNvPicPr/>
                <p:nvPr/>
              </p:nvPicPr>
              <p:blipFill>
                <a:blip r:embed="rId19"/>
                <a:stretch>
                  <a:fillRect/>
                </a:stretch>
              </p:blipFill>
              <p:spPr>
                <a:xfrm>
                  <a:off x="10085535" y="2177355"/>
                  <a:ext cx="375120" cy="452520"/>
                </a:xfrm>
                <a:prstGeom prst="rect">
                  <a:avLst/>
                </a:prstGeom>
              </p:spPr>
            </p:pic>
          </mc:Fallback>
        </mc:AlternateContent>
      </p:grpSp>
      <p:sp>
        <p:nvSpPr>
          <p:cNvPr id="20" name="Rectangle 19">
            <a:extLst>
              <a:ext uri="{FF2B5EF4-FFF2-40B4-BE49-F238E27FC236}">
                <a16:creationId xmlns:a16="http://schemas.microsoft.com/office/drawing/2014/main" id="{35D92C4F-D0FB-46DB-6ADD-2A056A9FD4AA}"/>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239669044"/>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10.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Presentation3" id="{4FA9CF19-CCBC-4373-907B-AF2A2168B3D7}" vid="{9B05BD81-2A33-4AEC-95DF-E59B2D9AADC9}"/>
    </a:ext>
  </a:extLst>
</a:theme>
</file>

<file path=ppt/theme/theme3.xml><?xml version="1.0" encoding="utf-8"?>
<a:theme xmlns:a="http://schemas.openxmlformats.org/drawingml/2006/main" name="4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4.xml><?xml version="1.0" encoding="utf-8"?>
<a:theme xmlns:a="http://schemas.openxmlformats.org/drawingml/2006/main" name="9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Petrol Light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iemens 2023">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DISW Standard PowerPoint Template_Short_Jan 2023_V1.4" id="{9C008FFF-BABA-EE4D-9DBF-7A4FF5CFA6B8}" vid="{0D0C1EAA-9C66-AF4D-AA17-D8900E4CD171}"/>
    </a:ext>
  </a:extLst>
</a:theme>
</file>

<file path=ppt/theme/theme9.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2A0A577419A64DAA6281939AFD49E2" ma:contentTypeVersion="23" ma:contentTypeDescription="Create a new document." ma:contentTypeScope="" ma:versionID="eeaccb5ea049b96fc1b024c805a386c2">
  <xsd:schema xmlns:xsd="http://www.w3.org/2001/XMLSchema" xmlns:xs="http://www.w3.org/2001/XMLSchema" xmlns:p="http://schemas.microsoft.com/office/2006/metadata/properties" xmlns:ns1="http://schemas.microsoft.com/sharepoint/v3" xmlns:ns2="77bb3344-0c24-40f7-8b48-7e0eff6a54e3" xmlns:ns3="383a7eb6-b86a-4aa5-bf6d-f87928c2c61e" targetNamespace="http://schemas.microsoft.com/office/2006/metadata/properties" ma:root="true" ma:fieldsID="1b02cfcf9f2d604e4f41c99c3aa91d9a" ns1:_="" ns2:_="" ns3:_="">
    <xsd:import namespace="http://schemas.microsoft.com/sharepoint/v3"/>
    <xsd:import namespace="77bb3344-0c24-40f7-8b48-7e0eff6a54e3"/>
    <xsd:import namespace="383a7eb6-b86a-4aa5-bf6d-f87928c2c61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bb3344-0c24-40f7-8b48-7e0eff6a54e3"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DateTaken" ma:index="7" nillable="true" ma:displayName="MediaServiceDateTaken" ma:hidden="true" ma:indexed="true" ma:internalName="MediaServiceDateTaken" ma:readOnly="true">
      <xsd:simpleType>
        <xsd:restriction base="dms:Text"/>
      </xsd:simpleType>
    </xsd:element>
    <xsd:element name="MediaLengthInSeconds" ma:index="8" nillable="true" ma:displayName="MediaLengthInSeconds" ma:hidden="true"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63edab7-d5f1-4c02-989a-0e8ed7c6c38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3a7eb6-b86a-4aa5-bf6d-f87928c2c6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2e9465b-55ba-4914-85dc-12f2e30aa45b}" ma:internalName="TaxCatchAll" ma:showField="CatchAllData" ma:web="383a7eb6-b86a-4aa5-bf6d-f87928c2c6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file>

<file path=customXml/itemProps1.xml><?xml version="1.0" encoding="utf-8"?>
<ds:datastoreItem xmlns:ds="http://schemas.openxmlformats.org/officeDocument/2006/customXml" ds:itemID="{CD12E9EA-3F13-4513-B286-69B20D606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7bb3344-0c24-40f7-8b48-7e0eff6a54e3"/>
    <ds:schemaRef ds:uri="383a7eb6-b86a-4aa5-bf6d-f87928c2c6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73334E-18D4-416D-BCC4-2401A79E68BD}">
  <ds:schemaRefs>
    <ds:schemaRef ds:uri="http://schemas.microsoft.com/sharepoint/v3/contenttype/forms"/>
  </ds:schemaRefs>
</ds:datastoreItem>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emplate>2024 Standard PowerPoint Template, Short</Template>
  <TotalTime>5433</TotalTime>
  <Words>3744</Words>
  <Application>Microsoft Office PowerPoint</Application>
  <PresentationFormat>Widescreen</PresentationFormat>
  <Paragraphs>528</Paragraphs>
  <Slides>48</Slides>
  <Notes>9</Notes>
  <HiddenSlides>3</HiddenSlides>
  <MMClips>0</MMClips>
  <ScaleCrop>false</ScaleCrop>
  <HeadingPairs>
    <vt:vector size="6" baseType="variant">
      <vt:variant>
        <vt:lpstr>Fonts Used</vt:lpstr>
      </vt:variant>
      <vt:variant>
        <vt:i4>4</vt:i4>
      </vt:variant>
      <vt:variant>
        <vt:lpstr>Theme</vt:lpstr>
      </vt:variant>
      <vt:variant>
        <vt:i4>8</vt:i4>
      </vt:variant>
      <vt:variant>
        <vt:lpstr>Slide Titles</vt:lpstr>
      </vt:variant>
      <vt:variant>
        <vt:i4>48</vt:i4>
      </vt:variant>
    </vt:vector>
  </HeadingPairs>
  <TitlesOfParts>
    <vt:vector size="60" baseType="lpstr">
      <vt:lpstr>Arial</vt:lpstr>
      <vt:lpstr>Cambria Math</vt:lpstr>
      <vt:lpstr>Google Sans</vt:lpstr>
      <vt:lpstr>Wingdings</vt:lpstr>
      <vt:lpstr>Siemens 2022</vt:lpstr>
      <vt:lpstr>8_Siemens 2020</vt:lpstr>
      <vt:lpstr>4_Siemens 2022</vt:lpstr>
      <vt:lpstr>9_Siemens 2020</vt:lpstr>
      <vt:lpstr>2_Siemens 2022</vt:lpstr>
      <vt:lpstr>3_Siemens 2022</vt:lpstr>
      <vt:lpstr>5_Siemens 2022</vt:lpstr>
      <vt:lpstr>1_Siemens 2023</vt:lpstr>
      <vt:lpstr>Numerical Analysis (3/7) integration &amp; differentiation</vt:lpstr>
      <vt:lpstr>Outline</vt:lpstr>
      <vt:lpstr>1. Numerical Integration</vt:lpstr>
      <vt:lpstr>Dates back from Antiquity </vt:lpstr>
      <vt:lpstr>Numerical integration</vt:lpstr>
      <vt:lpstr>Basic principle</vt:lpstr>
      <vt:lpstr>Description of the principle</vt:lpstr>
      <vt:lpstr>Change of variable</vt:lpstr>
      <vt:lpstr>Interpolating the integrand over [-1,1]</vt:lpstr>
      <vt:lpstr>Interpolating the integrand over [-1,1]</vt:lpstr>
      <vt:lpstr>Interpolating the integrand over [-1,1]</vt:lpstr>
      <vt:lpstr>Interpolating the integrand over [-1,1]</vt:lpstr>
      <vt:lpstr>Quadrature formula - definition</vt:lpstr>
      <vt:lpstr>Quadrature formula</vt:lpstr>
      <vt:lpstr>Example: Left-rectangle</vt:lpstr>
      <vt:lpstr>Example: Mid-point rule</vt:lpstr>
      <vt:lpstr>Trapezoidal and Simpson’s rules</vt:lpstr>
      <vt:lpstr>Elementary quadrature rules</vt:lpstr>
      <vt:lpstr>Newton-Cotes formulae</vt:lpstr>
      <vt:lpstr>The Newton-Cotes formulas</vt:lpstr>
      <vt:lpstr>Order of accuracy of elementary quadrature</vt:lpstr>
      <vt:lpstr>An alternative approach</vt:lpstr>
      <vt:lpstr>An alternative approach</vt:lpstr>
      <vt:lpstr>Exercise</vt:lpstr>
      <vt:lpstr>Exercise</vt:lpstr>
      <vt:lpstr>Simpson’s formula: checking our result</vt:lpstr>
      <vt:lpstr>Symmetrical quadrature is always of even order</vt:lpstr>
      <vt:lpstr>Gaussian quadrature</vt:lpstr>
      <vt:lpstr>Gaussian Quadrature Rule</vt:lpstr>
      <vt:lpstr>Orthogonal polynomials</vt:lpstr>
      <vt:lpstr>Orthogonal polynomials</vt:lpstr>
      <vt:lpstr>Why It Works for Degree 2n-1</vt:lpstr>
      <vt:lpstr>Gauss quadrature</vt:lpstr>
      <vt:lpstr>Progressive Quadrature rules (Kronrod rules)</vt:lpstr>
      <vt:lpstr>Alternative Gaussian quadratures</vt:lpstr>
      <vt:lpstr>Adaptive quadrature rule </vt:lpstr>
      <vt:lpstr>Improper Integrals</vt:lpstr>
      <vt:lpstr>Improper Integrals</vt:lpstr>
      <vt:lpstr>Double Integrals </vt:lpstr>
      <vt:lpstr>Multiple Integrals</vt:lpstr>
      <vt:lpstr>2. Numerical Differentiation</vt:lpstr>
      <vt:lpstr>Numerical differentiation</vt:lpstr>
      <vt:lpstr>Interpolation vs smoothing</vt:lpstr>
      <vt:lpstr>Finite Difference</vt:lpstr>
      <vt:lpstr>Finite difference</vt:lpstr>
      <vt:lpstr>Automatic Diﬀerentiation</vt:lpstr>
      <vt:lpstr>3.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Simcenter Electromagnetics  (Low Freq)</dc:title>
  <dc:creator>Matas, Edgar (DI SW PLM STS SDPRM MECH DISC EMAG)</dc:creator>
  <cp:keywords>Template;C_Unrestricted</cp:keywords>
  <dc:description>Version 3.4.3
January 2023</dc:description>
  <cp:lastModifiedBy>Beriot, Hadrien (DI SW PLM STS SDDEV MECH PHY ACOU)</cp:lastModifiedBy>
  <cp:revision>183</cp:revision>
  <dcterms:created xsi:type="dcterms:W3CDTF">2024-05-09T06:24:37Z</dcterms:created>
  <dcterms:modified xsi:type="dcterms:W3CDTF">2024-11-14T09:29:58Z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MSIP_Label_9d258917-277f-42cd-a3cd-14c4e9ee58bc_Enabled">
    <vt:lpwstr>true</vt:lpwstr>
  </property>
  <property fmtid="{D5CDD505-2E9C-101B-9397-08002B2CF9AE}" pid="5" name="MSIP_Label_9d258917-277f-42cd-a3cd-14c4e9ee58bc_SetDate">
    <vt:lpwstr>2023-02-07T19:46:06Z</vt:lpwstr>
  </property>
  <property fmtid="{D5CDD505-2E9C-101B-9397-08002B2CF9AE}" pid="6" name="MSIP_Label_9d258917-277f-42cd-a3cd-14c4e9ee58bc_Method">
    <vt:lpwstr>Standard</vt:lpwstr>
  </property>
  <property fmtid="{D5CDD505-2E9C-101B-9397-08002B2CF9AE}" pid="7" name="MSIP_Label_9d258917-277f-42cd-a3cd-14c4e9ee58bc_Name">
    <vt:lpwstr>restricted</vt:lpwstr>
  </property>
  <property fmtid="{D5CDD505-2E9C-101B-9397-08002B2CF9AE}" pid="8" name="MSIP_Label_9d258917-277f-42cd-a3cd-14c4e9ee58bc_SiteId">
    <vt:lpwstr>38ae3bcd-9579-4fd4-adda-b42e1495d55a</vt:lpwstr>
  </property>
  <property fmtid="{D5CDD505-2E9C-101B-9397-08002B2CF9AE}" pid="9" name="MSIP_Label_9d258917-277f-42cd-a3cd-14c4e9ee58bc_ActionId">
    <vt:lpwstr>6af54435-58e6-4052-983c-0a0bf1202eda</vt:lpwstr>
  </property>
  <property fmtid="{D5CDD505-2E9C-101B-9397-08002B2CF9AE}" pid="10" name="MSIP_Label_9d258917-277f-42cd-a3cd-14c4e9ee58bc_ContentBits">
    <vt:lpwstr>0</vt:lpwstr>
  </property>
  <property fmtid="{D5CDD505-2E9C-101B-9397-08002B2CF9AE}" pid="11" name="Document Confidentiality">
    <vt:lpwstr>Unrestricted</vt:lpwstr>
  </property>
  <property fmtid="{D5CDD505-2E9C-101B-9397-08002B2CF9AE}" pid="12" name="sodocoClasLang">
    <vt:lpwstr>Unrestricted</vt:lpwstr>
  </property>
  <property fmtid="{D5CDD505-2E9C-101B-9397-08002B2CF9AE}" pid="13" name="sodocoClasLangId">
    <vt:i4>0</vt:i4>
  </property>
  <property fmtid="{D5CDD505-2E9C-101B-9397-08002B2CF9AE}" pid="14" name="sodocoClasId">
    <vt:i4>0</vt:i4>
  </property>
</Properties>
</file>